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C00"/>
    <a:srgbClr val="00B9B6"/>
    <a:srgbClr val="A3ADB2"/>
    <a:srgbClr val="00ACB6"/>
    <a:srgbClr val="1F497D"/>
    <a:srgbClr val="69C1BB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071" autoAdjust="0"/>
  </p:normalViewPr>
  <p:slideViewPr>
    <p:cSldViewPr>
      <p:cViewPr varScale="1">
        <p:scale>
          <a:sx n="81" d="100"/>
          <a:sy n="81" d="100"/>
        </p:scale>
        <p:origin x="15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FBCBF2-1D01-4160-9D65-73DF79708AB2}" type="datetimeFigureOut">
              <a:rPr lang="de-CH"/>
              <a:pPr>
                <a:defRPr/>
              </a:pPr>
              <a:t>09.11.2015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F16F78E-6A86-4E9D-A773-5946A1E78D51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41881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4A0EDB-B196-4CEB-84A3-696D3BA61818}" type="datetimeFigureOut">
              <a:rPr lang="de-DE"/>
              <a:pPr>
                <a:defRPr/>
              </a:pPr>
              <a:t>09.11.2015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CH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1A7A97B-7AD9-416C-8C86-F8E035B98D71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52020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2941" y="2912676"/>
            <a:ext cx="9146941" cy="1470025"/>
          </a:xfrm>
        </p:spPr>
        <p:txBody>
          <a:bodyPr rIns="360000"/>
          <a:lstStyle>
            <a:lvl1pPr algn="ctr"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264696" cy="910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5" b="24638"/>
          <a:stretch/>
        </p:blipFill>
        <p:spPr>
          <a:xfrm>
            <a:off x="6467474" y="5951850"/>
            <a:ext cx="2545756" cy="792088"/>
          </a:xfrm>
          <a:prstGeom prst="rect">
            <a:avLst/>
          </a:prstGeom>
        </p:spPr>
      </p:pic>
      <p:pic>
        <p:nvPicPr>
          <p:cNvPr id="8" name="Picture 2" descr="V:\Marketing_2010\Graphiker\Logos_CI_Geobox\Logo Geobox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5076" y="1124744"/>
            <a:ext cx="6050904" cy="12964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1566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pic>
        <p:nvPicPr>
          <p:cNvPr id="4" name="Picture 2" descr="C:\TEMP\rgb350x76_bg_Transparen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2452428" cy="5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96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484784"/>
            <a:ext cx="9144000" cy="1362075"/>
          </a:xfrm>
        </p:spPr>
        <p:txBody>
          <a:bodyPr lIns="540000" rIns="540000" anchor="ctr" anchorCtr="0"/>
          <a:lstStyle>
            <a:lvl1pPr algn="l">
              <a:defRPr sz="3200" b="1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2924944"/>
            <a:ext cx="8064896" cy="1500187"/>
          </a:xfrm>
        </p:spPr>
        <p:txBody>
          <a:bodyPr>
            <a:normAutofit/>
          </a:bodyPr>
          <a:lstStyle>
            <a:lvl1pPr marL="0" indent="0" algn="l">
              <a:buNone/>
              <a:defRPr lang="de-DE" sz="2400" b="1" kern="1200" cap="none" baseline="0" smtClean="0">
                <a:solidFill>
                  <a:srgbClr val="00B9B6"/>
                </a:solidFill>
                <a:latin typeface="Century Gothic" pitchFamily="34" charset="0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7" name="Picture 2" descr="C:\TEMP\rgb350x76_bg_Transparen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2452428" cy="5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960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pic>
        <p:nvPicPr>
          <p:cNvPr id="6" name="Picture 2" descr="C:\TEMP\rgb350x76_bg_Transparen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2452428" cy="5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507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1571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pic>
        <p:nvPicPr>
          <p:cNvPr id="4" name="Picture 2" descr="C:\TEMP\rgb350x76_bg_Transparen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2452428" cy="5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167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TEMP\rgb350x76_bg_Transparen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2452428" cy="5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580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06786"/>
          </a:xfrm>
          <a:prstGeom prst="rect">
            <a:avLst/>
          </a:prstGeom>
          <a:solidFill>
            <a:srgbClr val="00B9B6"/>
          </a:solidFill>
          <a:ln>
            <a:noFill/>
          </a:ln>
          <a:extLst/>
        </p:spPr>
        <p:txBody>
          <a:bodyPr vert="horz" wrap="square" lIns="360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  <a:endParaRPr lang="de-CH" altLang="de-DE" dirty="0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  <a:endParaRPr lang="de-CH" altLang="de-DE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1" r:id="rId3"/>
    <p:sldLayoutId id="2147483652" r:id="rId4"/>
    <p:sldLayoutId id="2147483662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Century Gothic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9B6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B9B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B9B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B9B6"/>
        </a:buClr>
        <a:buFont typeface="Arial" panose="020B0604020202020204" pitchFamily="34" charset="0"/>
        <a:buChar char="»"/>
        <a:defRPr kern="1200">
          <a:solidFill>
            <a:schemeClr val="tx1"/>
          </a:solidFill>
          <a:latin typeface="Century Gothic" panose="020B0502020202020204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B9B6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B9B6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GEOBOX </a:t>
            </a:r>
            <a:r>
              <a:rPr lang="de-CH" dirty="0" smtClean="0"/>
              <a:t>Elektro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AGU EW Round Table</a:t>
            </a:r>
          </a:p>
          <a:p>
            <a:r>
              <a:rPr lang="de-CH" dirty="0" smtClean="0"/>
              <a:t>12.11.2015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5165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238" y="2199352"/>
            <a:ext cx="2487717" cy="29392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GEOBOX Elektro – Technischer Aufbau</a:t>
            </a:r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251520" y="5210985"/>
            <a:ext cx="6712308" cy="72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62"/>
          <a:stretch/>
        </p:blipFill>
        <p:spPr>
          <a:xfrm>
            <a:off x="905926" y="5015936"/>
            <a:ext cx="5402982" cy="111009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57313" y="3804037"/>
            <a:ext cx="1002319" cy="1274676"/>
          </a:xfrm>
          <a:prstGeom prst="rect">
            <a:avLst/>
          </a:prstGeom>
          <a:solidFill>
            <a:srgbClr val="BE0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latin typeface="Century Gothic" panose="020B0502020202020204" pitchFamily="34" charset="0"/>
              </a:rPr>
              <a:t>GECH / </a:t>
            </a:r>
            <a:r>
              <a:rPr lang="de-CH" dirty="0" smtClean="0">
                <a:latin typeface="Century Gothic" panose="020B0502020202020204" pitchFamily="34" charset="0"/>
              </a:rPr>
              <a:t>LMCH</a:t>
            </a:r>
            <a:endParaRPr lang="de-CH" dirty="0">
              <a:latin typeface="Century Gothic" panose="020B0502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401720" y="4507511"/>
            <a:ext cx="4322408" cy="57120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Elektro-Datenmodell für Mitteleuropa</a:t>
            </a:r>
            <a:endParaRPr lang="de-CH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401720" y="1341266"/>
            <a:ext cx="360000" cy="2272273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Formulare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24019" y="1341266"/>
            <a:ext cx="360000" cy="2268833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Darstellungsmodelle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446318" y="1341266"/>
            <a:ext cx="360000" cy="2268833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QS/Rohrvorlagen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057813" y="1329343"/>
            <a:ext cx="360000" cy="22688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NEPLAN-Export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968617" y="1341266"/>
            <a:ext cx="360000" cy="2267720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Datenprüfungen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603828" y="1329343"/>
            <a:ext cx="360000" cy="37374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Elektro-Explorer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092943" y="1341266"/>
            <a:ext cx="360000" cy="30339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Arbeitsabläufe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401720" y="3804037"/>
            <a:ext cx="4532920" cy="571202"/>
          </a:xfrm>
          <a:prstGeom prst="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GEOBOX Elektro</a:t>
            </a:r>
            <a:endParaRPr lang="de-CH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724129" y="4507511"/>
            <a:ext cx="726868" cy="571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rtlCol="0" anchor="ctr" anchorCtr="0"/>
          <a:lstStyle/>
          <a:p>
            <a:endParaRPr lang="de-CH" sz="1600" dirty="0">
              <a:latin typeface="Century Gothic" panose="020B0502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57926" y="1341266"/>
            <a:ext cx="1001706" cy="22722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Interlis</a:t>
            </a:r>
            <a:r>
              <a:rPr lang="de-CH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Import/Export</a:t>
            </a:r>
          </a:p>
          <a:p>
            <a:r>
              <a:rPr lang="de-CH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(SIA, VSE, …)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490916" y="1329344"/>
            <a:ext cx="360000" cy="22688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Berichte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013215" y="1340026"/>
            <a:ext cx="360000" cy="22688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Plug-In Funktionen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535514" y="1340025"/>
            <a:ext cx="360000" cy="22688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Arbeitsabläufe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580112" y="1340024"/>
            <a:ext cx="360000" cy="22688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rtlCol="0" anchor="ctr" anchorCtr="0"/>
          <a:lstStyle/>
          <a:p>
            <a:r>
              <a:rPr lang="de-CH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Weiteres…</a:t>
            </a:r>
            <a:endParaRPr lang="de-CH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694014"/>
      </p:ext>
    </p:extLst>
  </p:cSld>
  <p:clrMapOvr>
    <a:masterClrMapping/>
  </p:clrMapOvr>
</p:sld>
</file>

<file path=ppt/theme/theme1.xml><?xml version="1.0" encoding="utf-8"?>
<a:theme xmlns:a="http://schemas.openxmlformats.org/drawingml/2006/main" name="GEOBOX_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GEOBOX_Seminare</Template>
  <TotalTime>0</TotalTime>
  <Words>41</Words>
  <Application>Microsoft Office PowerPoint</Application>
  <PresentationFormat>Bildschirmpräsentation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</vt:lpstr>
      <vt:lpstr>GEOBOX_Master</vt:lpstr>
      <vt:lpstr>GEOBOX Elektro</vt:lpstr>
      <vt:lpstr>GEOBOX Elektro – Technischer Aufbau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GEOBOX Präsentation</dc:title>
  <dc:creator>Urs Sommerhalder</dc:creator>
  <cp:lastModifiedBy>Urs Sommerhalder</cp:lastModifiedBy>
  <cp:revision>117</cp:revision>
  <cp:lastPrinted>2014-07-09T06:03:13Z</cp:lastPrinted>
  <dcterms:created xsi:type="dcterms:W3CDTF">2010-12-01T08:58:47Z</dcterms:created>
  <dcterms:modified xsi:type="dcterms:W3CDTF">2015-11-09T14:25:19Z</dcterms:modified>
</cp:coreProperties>
</file>