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2"/>
  </p:notesMasterIdLst>
  <p:sldIdLst>
    <p:sldId id="258" r:id="rId3"/>
    <p:sldId id="259" r:id="rId4"/>
    <p:sldId id="267" r:id="rId5"/>
    <p:sldId id="260" r:id="rId6"/>
    <p:sldId id="261" r:id="rId7"/>
    <p:sldId id="263" r:id="rId8"/>
    <p:sldId id="262" r:id="rId9"/>
    <p:sldId id="264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04C"/>
    <a:srgbClr val="99004A"/>
    <a:srgbClr val="006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01666-80EC-4EEB-BD60-119CBE97129F}" v="400" dt="2023-03-03T06:30:32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85000" autoAdjust="0"/>
  </p:normalViewPr>
  <p:slideViewPr>
    <p:cSldViewPr snapToGrid="0">
      <p:cViewPr varScale="1">
        <p:scale>
          <a:sx n="114" d="100"/>
          <a:sy n="114" d="100"/>
        </p:scale>
        <p:origin x="114" y="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ber Marc" userId="c11c9865-3b5a-47e3-b769-f3760839076e" providerId="ADAL" clId="{3EE01666-80EC-4EEB-BD60-119CBE97129F}"/>
    <pc:docChg chg="undo custSel addSld delSld modSld sldOrd modMainMaster">
      <pc:chgData name="Huber Marc" userId="c11c9865-3b5a-47e3-b769-f3760839076e" providerId="ADAL" clId="{3EE01666-80EC-4EEB-BD60-119CBE97129F}" dt="2023-03-03T06:33:55.458" v="3148" actId="20577"/>
      <pc:docMkLst>
        <pc:docMk/>
      </pc:docMkLst>
      <pc:sldChg chg="addSp delSp modSp mod">
        <pc:chgData name="Huber Marc" userId="c11c9865-3b5a-47e3-b769-f3760839076e" providerId="ADAL" clId="{3EE01666-80EC-4EEB-BD60-119CBE97129F}" dt="2023-03-03T06:33:55.458" v="3148" actId="20577"/>
        <pc:sldMkLst>
          <pc:docMk/>
          <pc:sldMk cId="186353760" sldId="258"/>
        </pc:sldMkLst>
        <pc:spChg chg="mod">
          <ac:chgData name="Huber Marc" userId="c11c9865-3b5a-47e3-b769-f3760839076e" providerId="ADAL" clId="{3EE01666-80EC-4EEB-BD60-119CBE97129F}" dt="2023-03-02T17:16:46.352" v="2714" actId="2711"/>
          <ac:spMkLst>
            <pc:docMk/>
            <pc:sldMk cId="186353760" sldId="258"/>
            <ac:spMk id="2" creationId="{684EB9DE-2415-427D-B9E2-BEE56EEAF621}"/>
          </ac:spMkLst>
        </pc:spChg>
        <pc:spChg chg="mod">
          <ac:chgData name="Huber Marc" userId="c11c9865-3b5a-47e3-b769-f3760839076e" providerId="ADAL" clId="{3EE01666-80EC-4EEB-BD60-119CBE97129F}" dt="2023-03-03T06:33:55.458" v="3148" actId="20577"/>
          <ac:spMkLst>
            <pc:docMk/>
            <pc:sldMk cId="186353760" sldId="258"/>
            <ac:spMk id="3" creationId="{D476F499-721B-48BB-8A5E-E752FF0D2FA6}"/>
          </ac:spMkLst>
        </pc:spChg>
        <pc:spChg chg="del">
          <ac:chgData name="Huber Marc" userId="c11c9865-3b5a-47e3-b769-f3760839076e" providerId="ADAL" clId="{3EE01666-80EC-4EEB-BD60-119CBE97129F}" dt="2023-02-20T16:33:51.255" v="1703" actId="478"/>
          <ac:spMkLst>
            <pc:docMk/>
            <pc:sldMk cId="186353760" sldId="258"/>
            <ac:spMk id="4" creationId="{12AFDB5C-31FE-49A4-B6A6-27E26CA91E55}"/>
          </ac:spMkLst>
        </pc:spChg>
        <pc:spChg chg="add del mod">
          <ac:chgData name="Huber Marc" userId="c11c9865-3b5a-47e3-b769-f3760839076e" providerId="ADAL" clId="{3EE01666-80EC-4EEB-BD60-119CBE97129F}" dt="2023-02-20T16:33:53.843" v="1704" actId="478"/>
          <ac:spMkLst>
            <pc:docMk/>
            <pc:sldMk cId="186353760" sldId="258"/>
            <ac:spMk id="6" creationId="{D6A00472-DCD1-7B00-5D36-1D9EA848F130}"/>
          </ac:spMkLst>
        </pc:spChg>
        <pc:picChg chg="add mod">
          <ac:chgData name="Huber Marc" userId="c11c9865-3b5a-47e3-b769-f3760839076e" providerId="ADAL" clId="{3EE01666-80EC-4EEB-BD60-119CBE97129F}" dt="2023-02-20T15:59:09.082" v="490" actId="1076"/>
          <ac:picMkLst>
            <pc:docMk/>
            <pc:sldMk cId="186353760" sldId="258"/>
            <ac:picMk id="1026" creationId="{46C87613-9020-FBB6-9816-78D6A2CB714D}"/>
          </ac:picMkLst>
        </pc:picChg>
        <pc:picChg chg="add del mod">
          <ac:chgData name="Huber Marc" userId="c11c9865-3b5a-47e3-b769-f3760839076e" providerId="ADAL" clId="{3EE01666-80EC-4EEB-BD60-119CBE97129F}" dt="2023-02-20T15:58:19.846" v="481" actId="478"/>
          <ac:picMkLst>
            <pc:docMk/>
            <pc:sldMk cId="186353760" sldId="258"/>
            <ac:picMk id="1028" creationId="{10B64617-7D11-9F7F-7B18-0B66E5A3CCD6}"/>
          </ac:picMkLst>
        </pc:picChg>
        <pc:picChg chg="add mod">
          <ac:chgData name="Huber Marc" userId="c11c9865-3b5a-47e3-b769-f3760839076e" providerId="ADAL" clId="{3EE01666-80EC-4EEB-BD60-119CBE97129F}" dt="2023-02-20T15:59:00.557" v="489" actId="1076"/>
          <ac:picMkLst>
            <pc:docMk/>
            <pc:sldMk cId="186353760" sldId="258"/>
            <ac:picMk id="1030" creationId="{DDB49B37-3680-ACE2-2E8E-606E1FAEB3BA}"/>
          </ac:picMkLst>
        </pc:picChg>
      </pc:sldChg>
      <pc:sldChg chg="addSp delSp modSp mod modAnim">
        <pc:chgData name="Huber Marc" userId="c11c9865-3b5a-47e3-b769-f3760839076e" providerId="ADAL" clId="{3EE01666-80EC-4EEB-BD60-119CBE97129F}" dt="2023-03-03T06:30:35.535" v="3136" actId="113"/>
        <pc:sldMkLst>
          <pc:docMk/>
          <pc:sldMk cId="486458827" sldId="259"/>
        </pc:sldMkLst>
        <pc:spChg chg="mod">
          <ac:chgData name="Huber Marc" userId="c11c9865-3b5a-47e3-b769-f3760839076e" providerId="ADAL" clId="{3EE01666-80EC-4EEB-BD60-119CBE97129F}" dt="2023-03-02T17:16:39.447" v="2713" actId="2711"/>
          <ac:spMkLst>
            <pc:docMk/>
            <pc:sldMk cId="486458827" sldId="259"/>
            <ac:spMk id="2" creationId="{43B3F8F2-1CEC-467C-B456-090BC36FA9F5}"/>
          </ac:spMkLst>
        </pc:spChg>
        <pc:spChg chg="mod">
          <ac:chgData name="Huber Marc" userId="c11c9865-3b5a-47e3-b769-f3760839076e" providerId="ADAL" clId="{3EE01666-80EC-4EEB-BD60-119CBE97129F}" dt="2023-03-02T17:16:24.676" v="2710" actId="113"/>
          <ac:spMkLst>
            <pc:docMk/>
            <pc:sldMk cId="486458827" sldId="259"/>
            <ac:spMk id="3" creationId="{A71F5E52-01DB-42DB-8FBB-74DD6CB0CFAA}"/>
          </ac:spMkLst>
        </pc:spChg>
        <pc:spChg chg="add mod">
          <ac:chgData name="Huber Marc" userId="c11c9865-3b5a-47e3-b769-f3760839076e" providerId="ADAL" clId="{3EE01666-80EC-4EEB-BD60-119CBE97129F}" dt="2023-03-02T17:16:35.766" v="2712" actId="113"/>
          <ac:spMkLst>
            <pc:docMk/>
            <pc:sldMk cId="486458827" sldId="259"/>
            <ac:spMk id="4" creationId="{C44CF218-2CBE-6FB8-1F09-45685AE56B33}"/>
          </ac:spMkLst>
        </pc:spChg>
        <pc:spChg chg="del mod">
          <ac:chgData name="Huber Marc" userId="c11c9865-3b5a-47e3-b769-f3760839076e" providerId="ADAL" clId="{3EE01666-80EC-4EEB-BD60-119CBE97129F}" dt="2023-03-03T06:30:28.876" v="3133" actId="478"/>
          <ac:spMkLst>
            <pc:docMk/>
            <pc:sldMk cId="486458827" sldId="259"/>
            <ac:spMk id="5" creationId="{B5CECB53-F42E-4203-9EB5-C1F9FBBF4884}"/>
          </ac:spMkLst>
        </pc:spChg>
        <pc:spChg chg="add del mod">
          <ac:chgData name="Huber Marc" userId="c11c9865-3b5a-47e3-b769-f3760839076e" providerId="ADAL" clId="{3EE01666-80EC-4EEB-BD60-119CBE97129F}" dt="2023-03-03T06:30:26.383" v="3132" actId="478"/>
          <ac:spMkLst>
            <pc:docMk/>
            <pc:sldMk cId="486458827" sldId="259"/>
            <ac:spMk id="6" creationId="{1DCF4040-D2DB-9EEB-EBC2-84086953525B}"/>
          </ac:spMkLst>
        </pc:spChg>
        <pc:spChg chg="add mod">
          <ac:chgData name="Huber Marc" userId="c11c9865-3b5a-47e3-b769-f3760839076e" providerId="ADAL" clId="{3EE01666-80EC-4EEB-BD60-119CBE97129F}" dt="2023-03-02T16:50:03.403" v="2338" actId="164"/>
          <ac:spMkLst>
            <pc:docMk/>
            <pc:sldMk cId="486458827" sldId="259"/>
            <ac:spMk id="8" creationId="{14B1730F-CD53-AE0D-38FE-61C050F36570}"/>
          </ac:spMkLst>
        </pc:spChg>
        <pc:spChg chg="add del mod">
          <ac:chgData name="Huber Marc" userId="c11c9865-3b5a-47e3-b769-f3760839076e" providerId="ADAL" clId="{3EE01666-80EC-4EEB-BD60-119CBE97129F}" dt="2023-03-03T06:30:32.374" v="3134" actId="478"/>
          <ac:spMkLst>
            <pc:docMk/>
            <pc:sldMk cId="486458827" sldId="259"/>
            <ac:spMk id="12" creationId="{F19EEA51-7C98-9CA8-A650-79E13930CD91}"/>
          </ac:spMkLst>
        </pc:spChg>
        <pc:spChg chg="add mod">
          <ac:chgData name="Huber Marc" userId="c11c9865-3b5a-47e3-b769-f3760839076e" providerId="ADAL" clId="{3EE01666-80EC-4EEB-BD60-119CBE97129F}" dt="2023-03-03T06:30:35.535" v="3136" actId="113"/>
          <ac:spMkLst>
            <pc:docMk/>
            <pc:sldMk cId="486458827" sldId="259"/>
            <ac:spMk id="13" creationId="{59725C73-FF9C-FFD2-F58D-A4B7638A9520}"/>
          </ac:spMkLst>
        </pc:spChg>
        <pc:grpChg chg="add mod">
          <ac:chgData name="Huber Marc" userId="c11c9865-3b5a-47e3-b769-f3760839076e" providerId="ADAL" clId="{3EE01666-80EC-4EEB-BD60-119CBE97129F}" dt="2023-03-02T16:50:09.280" v="2339" actId="1076"/>
          <ac:grpSpMkLst>
            <pc:docMk/>
            <pc:sldMk cId="486458827" sldId="259"/>
            <ac:grpSpMk id="11" creationId="{BA94BCBD-19DC-9C7D-D1E2-0E31BE670861}"/>
          </ac:grpSpMkLst>
        </pc:grpChg>
        <pc:picChg chg="add mod">
          <ac:chgData name="Huber Marc" userId="c11c9865-3b5a-47e3-b769-f3760839076e" providerId="ADAL" clId="{3EE01666-80EC-4EEB-BD60-119CBE97129F}" dt="2023-03-02T16:50:03.403" v="2338" actId="164"/>
          <ac:picMkLst>
            <pc:docMk/>
            <pc:sldMk cId="486458827" sldId="259"/>
            <ac:picMk id="7" creationId="{49679D3A-353F-F6BE-DE24-4F04E8EF0EA4}"/>
          </ac:picMkLst>
        </pc:picChg>
        <pc:picChg chg="add mod">
          <ac:chgData name="Huber Marc" userId="c11c9865-3b5a-47e3-b769-f3760839076e" providerId="ADAL" clId="{3EE01666-80EC-4EEB-BD60-119CBE97129F}" dt="2023-03-02T16:50:03.403" v="2338" actId="164"/>
          <ac:picMkLst>
            <pc:docMk/>
            <pc:sldMk cId="486458827" sldId="259"/>
            <ac:picMk id="10" creationId="{C74B2AA7-CBE6-4C1A-4D16-BCB36043FAF2}"/>
          </ac:picMkLst>
        </pc:picChg>
      </pc:sldChg>
      <pc:sldChg chg="addSp delSp modSp new mod modAnim">
        <pc:chgData name="Huber Marc" userId="c11c9865-3b5a-47e3-b769-f3760839076e" providerId="ADAL" clId="{3EE01666-80EC-4EEB-BD60-119CBE97129F}" dt="2023-03-03T06:30:04.637" v="3126" actId="113"/>
        <pc:sldMkLst>
          <pc:docMk/>
          <pc:sldMk cId="1209560365" sldId="260"/>
        </pc:sldMkLst>
        <pc:spChg chg="mod">
          <ac:chgData name="Huber Marc" userId="c11c9865-3b5a-47e3-b769-f3760839076e" providerId="ADAL" clId="{3EE01666-80EC-4EEB-BD60-119CBE97129F}" dt="2023-03-02T17:15:26.242" v="2655" actId="2711"/>
          <ac:spMkLst>
            <pc:docMk/>
            <pc:sldMk cId="1209560365" sldId="260"/>
            <ac:spMk id="2" creationId="{9353BA13-5553-068A-8C08-503FF5EEADFD}"/>
          </ac:spMkLst>
        </pc:spChg>
        <pc:spChg chg="del">
          <ac:chgData name="Huber Marc" userId="c11c9865-3b5a-47e3-b769-f3760839076e" providerId="ADAL" clId="{3EE01666-80EC-4EEB-BD60-119CBE97129F}" dt="2023-02-20T16:40:08.316" v="2026" actId="478"/>
          <ac:spMkLst>
            <pc:docMk/>
            <pc:sldMk cId="1209560365" sldId="260"/>
            <ac:spMk id="3" creationId="{B6FEC9A0-B48F-F8CC-33F0-54C95F316C2A}"/>
          </ac:spMkLst>
        </pc:spChg>
        <pc:spChg chg="del">
          <ac:chgData name="Huber Marc" userId="c11c9865-3b5a-47e3-b769-f3760839076e" providerId="ADAL" clId="{3EE01666-80EC-4EEB-BD60-119CBE97129F}" dt="2023-03-03T06:27:49.255" v="3086" actId="478"/>
          <ac:spMkLst>
            <pc:docMk/>
            <pc:sldMk cId="1209560365" sldId="260"/>
            <ac:spMk id="4" creationId="{E045359D-CC41-82D1-C5E8-87C4DBFE816A}"/>
          </ac:spMkLst>
        </pc:spChg>
        <pc:spChg chg="add del mod">
          <ac:chgData name="Huber Marc" userId="c11c9865-3b5a-47e3-b769-f3760839076e" providerId="ADAL" clId="{3EE01666-80EC-4EEB-BD60-119CBE97129F}" dt="2023-03-03T06:30:00.014" v="3123" actId="478"/>
          <ac:spMkLst>
            <pc:docMk/>
            <pc:sldMk cId="1209560365" sldId="260"/>
            <ac:spMk id="7" creationId="{07C50F69-40C4-3861-109F-E71AEBC7E940}"/>
          </ac:spMkLst>
        </pc:spChg>
        <pc:spChg chg="add del mod">
          <ac:chgData name="Huber Marc" userId="c11c9865-3b5a-47e3-b769-f3760839076e" providerId="ADAL" clId="{3EE01666-80EC-4EEB-BD60-119CBE97129F}" dt="2023-03-03T06:30:01.662" v="3124" actId="478"/>
          <ac:spMkLst>
            <pc:docMk/>
            <pc:sldMk cId="1209560365" sldId="260"/>
            <ac:spMk id="9" creationId="{DA213F63-451C-C449-01D8-F0F491B82511}"/>
          </ac:spMkLst>
        </pc:spChg>
        <pc:spChg chg="add mod topLvl">
          <ac:chgData name="Huber Marc" userId="c11c9865-3b5a-47e3-b769-f3760839076e" providerId="ADAL" clId="{3EE01666-80EC-4EEB-BD60-119CBE97129F}" dt="2023-03-02T16:52:34.303" v="2348" actId="164"/>
          <ac:spMkLst>
            <pc:docMk/>
            <pc:sldMk cId="1209560365" sldId="260"/>
            <ac:spMk id="10" creationId="{F19A3705-0CB0-D00F-FBB0-75FB7F5326CD}"/>
          </ac:spMkLst>
        </pc:spChg>
        <pc:spChg chg="add mod topLvl">
          <ac:chgData name="Huber Marc" userId="c11c9865-3b5a-47e3-b769-f3760839076e" providerId="ADAL" clId="{3EE01666-80EC-4EEB-BD60-119CBE97129F}" dt="2023-03-02T16:52:34.303" v="2348" actId="164"/>
          <ac:spMkLst>
            <pc:docMk/>
            <pc:sldMk cId="1209560365" sldId="260"/>
            <ac:spMk id="11" creationId="{F1866687-7E15-F359-18B5-1348894BC7CB}"/>
          </ac:spMkLst>
        </pc:spChg>
        <pc:spChg chg="add mod topLvl">
          <ac:chgData name="Huber Marc" userId="c11c9865-3b5a-47e3-b769-f3760839076e" providerId="ADAL" clId="{3EE01666-80EC-4EEB-BD60-119CBE97129F}" dt="2023-03-02T16:52:34.303" v="2348" actId="164"/>
          <ac:spMkLst>
            <pc:docMk/>
            <pc:sldMk cId="1209560365" sldId="260"/>
            <ac:spMk id="12" creationId="{9F456E4B-08EF-0385-FB0D-FE3DFF06FDC6}"/>
          </ac:spMkLst>
        </pc:spChg>
        <pc:spChg chg="add mod topLvl">
          <ac:chgData name="Huber Marc" userId="c11c9865-3b5a-47e3-b769-f3760839076e" providerId="ADAL" clId="{3EE01666-80EC-4EEB-BD60-119CBE97129F}" dt="2023-03-02T16:52:34.303" v="2348" actId="164"/>
          <ac:spMkLst>
            <pc:docMk/>
            <pc:sldMk cId="1209560365" sldId="260"/>
            <ac:spMk id="13" creationId="{A1F5A3AF-C1D3-47A6-479D-CD5A08F152D3}"/>
          </ac:spMkLst>
        </pc:spChg>
        <pc:spChg chg="add mod topLvl">
          <ac:chgData name="Huber Marc" userId="c11c9865-3b5a-47e3-b769-f3760839076e" providerId="ADAL" clId="{3EE01666-80EC-4EEB-BD60-119CBE97129F}" dt="2023-03-02T16:52:34.303" v="2348" actId="164"/>
          <ac:spMkLst>
            <pc:docMk/>
            <pc:sldMk cId="1209560365" sldId="260"/>
            <ac:spMk id="14" creationId="{6E445E35-7AF1-324F-8DB0-82EC05BBA50B}"/>
          </ac:spMkLst>
        </pc:spChg>
        <pc:spChg chg="add mod topLvl">
          <ac:chgData name="Huber Marc" userId="c11c9865-3b5a-47e3-b769-f3760839076e" providerId="ADAL" clId="{3EE01666-80EC-4EEB-BD60-119CBE97129F}" dt="2023-03-02T16:52:34.303" v="2348" actId="164"/>
          <ac:spMkLst>
            <pc:docMk/>
            <pc:sldMk cId="1209560365" sldId="260"/>
            <ac:spMk id="15" creationId="{910BF624-12D6-512E-B69D-F03B46EAB121}"/>
          </ac:spMkLst>
        </pc:spChg>
        <pc:spChg chg="add mod topLvl">
          <ac:chgData name="Huber Marc" userId="c11c9865-3b5a-47e3-b769-f3760839076e" providerId="ADAL" clId="{3EE01666-80EC-4EEB-BD60-119CBE97129F}" dt="2023-03-02T16:52:10.070" v="2346" actId="164"/>
          <ac:spMkLst>
            <pc:docMk/>
            <pc:sldMk cId="1209560365" sldId="260"/>
            <ac:spMk id="21" creationId="{585FB181-1418-8376-FA01-E3E405CBB438}"/>
          </ac:spMkLst>
        </pc:spChg>
        <pc:spChg chg="add mod topLvl">
          <ac:chgData name="Huber Marc" userId="c11c9865-3b5a-47e3-b769-f3760839076e" providerId="ADAL" clId="{3EE01666-80EC-4EEB-BD60-119CBE97129F}" dt="2023-03-02T16:52:10.070" v="2346" actId="164"/>
          <ac:spMkLst>
            <pc:docMk/>
            <pc:sldMk cId="1209560365" sldId="260"/>
            <ac:spMk id="22" creationId="{26BAF49A-062B-0DA5-C245-1CFA27E9508D}"/>
          </ac:spMkLst>
        </pc:spChg>
        <pc:spChg chg="add mod topLvl">
          <ac:chgData name="Huber Marc" userId="c11c9865-3b5a-47e3-b769-f3760839076e" providerId="ADAL" clId="{3EE01666-80EC-4EEB-BD60-119CBE97129F}" dt="2023-03-02T16:52:10.070" v="2346" actId="164"/>
          <ac:spMkLst>
            <pc:docMk/>
            <pc:sldMk cId="1209560365" sldId="260"/>
            <ac:spMk id="23" creationId="{22BE8D18-C52A-E156-F53B-B9151520B62E}"/>
          </ac:spMkLst>
        </pc:spChg>
        <pc:spChg chg="add mod topLvl">
          <ac:chgData name="Huber Marc" userId="c11c9865-3b5a-47e3-b769-f3760839076e" providerId="ADAL" clId="{3EE01666-80EC-4EEB-BD60-119CBE97129F}" dt="2023-03-02T16:52:10.070" v="2346" actId="164"/>
          <ac:spMkLst>
            <pc:docMk/>
            <pc:sldMk cId="1209560365" sldId="260"/>
            <ac:spMk id="24" creationId="{9317DA3A-2A54-04DC-D269-E9C77EA3EC0F}"/>
          </ac:spMkLst>
        </pc:spChg>
        <pc:spChg chg="add mod topLvl">
          <ac:chgData name="Huber Marc" userId="c11c9865-3b5a-47e3-b769-f3760839076e" providerId="ADAL" clId="{3EE01666-80EC-4EEB-BD60-119CBE97129F}" dt="2023-03-02T16:52:10.070" v="2346" actId="164"/>
          <ac:spMkLst>
            <pc:docMk/>
            <pc:sldMk cId="1209560365" sldId="260"/>
            <ac:spMk id="25" creationId="{CFE7518A-A346-9B96-5FCE-EC0B6E2AE449}"/>
          </ac:spMkLst>
        </pc:spChg>
        <pc:spChg chg="add mod topLvl">
          <ac:chgData name="Huber Marc" userId="c11c9865-3b5a-47e3-b769-f3760839076e" providerId="ADAL" clId="{3EE01666-80EC-4EEB-BD60-119CBE97129F}" dt="2023-03-02T16:52:10.070" v="2346" actId="164"/>
          <ac:spMkLst>
            <pc:docMk/>
            <pc:sldMk cId="1209560365" sldId="260"/>
            <ac:spMk id="26" creationId="{45461F5C-7890-369C-67DB-0997227D9A05}"/>
          </ac:spMkLst>
        </pc:spChg>
        <pc:spChg chg="add mod topLvl">
          <ac:chgData name="Huber Marc" userId="c11c9865-3b5a-47e3-b769-f3760839076e" providerId="ADAL" clId="{3EE01666-80EC-4EEB-BD60-119CBE97129F}" dt="2023-03-02T16:52:10.070" v="2346" actId="164"/>
          <ac:spMkLst>
            <pc:docMk/>
            <pc:sldMk cId="1209560365" sldId="260"/>
            <ac:spMk id="27" creationId="{55AD2936-B3A2-18E7-5754-59BCC8E97A15}"/>
          </ac:spMkLst>
        </pc:spChg>
        <pc:spChg chg="add mod topLvl">
          <ac:chgData name="Huber Marc" userId="c11c9865-3b5a-47e3-b769-f3760839076e" providerId="ADAL" clId="{3EE01666-80EC-4EEB-BD60-119CBE97129F}" dt="2023-03-02T16:52:10.070" v="2346" actId="164"/>
          <ac:spMkLst>
            <pc:docMk/>
            <pc:sldMk cId="1209560365" sldId="260"/>
            <ac:spMk id="28" creationId="{75B6C944-220E-4E5D-5D76-90A49BBAABE2}"/>
          </ac:spMkLst>
        </pc:spChg>
        <pc:spChg chg="add mod topLvl">
          <ac:chgData name="Huber Marc" userId="c11c9865-3b5a-47e3-b769-f3760839076e" providerId="ADAL" clId="{3EE01666-80EC-4EEB-BD60-119CBE97129F}" dt="2023-03-02T16:52:10.070" v="2346" actId="164"/>
          <ac:spMkLst>
            <pc:docMk/>
            <pc:sldMk cId="1209560365" sldId="260"/>
            <ac:spMk id="29" creationId="{426A1805-FE9C-DE52-6380-1628344BEFA4}"/>
          </ac:spMkLst>
        </pc:spChg>
        <pc:spChg chg="add mod topLvl">
          <ac:chgData name="Huber Marc" userId="c11c9865-3b5a-47e3-b769-f3760839076e" providerId="ADAL" clId="{3EE01666-80EC-4EEB-BD60-119CBE97129F}" dt="2023-03-02T16:52:10.070" v="2346" actId="164"/>
          <ac:spMkLst>
            <pc:docMk/>
            <pc:sldMk cId="1209560365" sldId="260"/>
            <ac:spMk id="30" creationId="{9ED94127-4A8F-7A04-B430-76D2425152C7}"/>
          </ac:spMkLst>
        </pc:spChg>
        <pc:spChg chg="add mod topLvl">
          <ac:chgData name="Huber Marc" userId="c11c9865-3b5a-47e3-b769-f3760839076e" providerId="ADAL" clId="{3EE01666-80EC-4EEB-BD60-119CBE97129F}" dt="2023-03-02T16:52:10.070" v="2346" actId="164"/>
          <ac:spMkLst>
            <pc:docMk/>
            <pc:sldMk cId="1209560365" sldId="260"/>
            <ac:spMk id="31" creationId="{3101ECD2-7FC3-3998-249A-34A990D32976}"/>
          </ac:spMkLst>
        </pc:spChg>
        <pc:spChg chg="add mod">
          <ac:chgData name="Huber Marc" userId="c11c9865-3b5a-47e3-b769-f3760839076e" providerId="ADAL" clId="{3EE01666-80EC-4EEB-BD60-119CBE97129F}" dt="2023-03-03T06:30:04.637" v="3126" actId="113"/>
          <ac:spMkLst>
            <pc:docMk/>
            <pc:sldMk cId="1209560365" sldId="260"/>
            <ac:spMk id="41" creationId="{2EE71FE9-8294-0109-FF7B-36C18B55ACD2}"/>
          </ac:spMkLst>
        </pc:spChg>
        <pc:grpChg chg="add mod">
          <ac:chgData name="Huber Marc" userId="c11c9865-3b5a-47e3-b769-f3760839076e" providerId="ADAL" clId="{3EE01666-80EC-4EEB-BD60-119CBE97129F}" dt="2023-03-02T16:52:10.070" v="2346" actId="164"/>
          <ac:grpSpMkLst>
            <pc:docMk/>
            <pc:sldMk cId="1209560365" sldId="260"/>
            <ac:grpSpMk id="3" creationId="{0014F88A-50B7-44A4-29C9-5F9D81D465F8}"/>
          </ac:grpSpMkLst>
        </pc:grpChg>
        <pc:grpChg chg="add mod">
          <ac:chgData name="Huber Marc" userId="c11c9865-3b5a-47e3-b769-f3760839076e" providerId="ADAL" clId="{3EE01666-80EC-4EEB-BD60-119CBE97129F}" dt="2023-03-02T16:52:25.078" v="2347" actId="164"/>
          <ac:grpSpMkLst>
            <pc:docMk/>
            <pc:sldMk cId="1209560365" sldId="260"/>
            <ac:grpSpMk id="5" creationId="{D8BBD005-09F2-3697-4890-698EE1428E8D}"/>
          </ac:grpSpMkLst>
        </pc:grpChg>
        <pc:grpChg chg="add mod">
          <ac:chgData name="Huber Marc" userId="c11c9865-3b5a-47e3-b769-f3760839076e" providerId="ADAL" clId="{3EE01666-80EC-4EEB-BD60-119CBE97129F}" dt="2023-03-02T16:52:34.303" v="2348" actId="164"/>
          <ac:grpSpMkLst>
            <pc:docMk/>
            <pc:sldMk cId="1209560365" sldId="260"/>
            <ac:grpSpMk id="6" creationId="{76D20B40-8888-B8EE-7262-4ED03E7FD5ED}"/>
          </ac:grpSpMkLst>
        </pc:grpChg>
        <pc:grpChg chg="add del mod">
          <ac:chgData name="Huber Marc" userId="c11c9865-3b5a-47e3-b769-f3760839076e" providerId="ADAL" clId="{3EE01666-80EC-4EEB-BD60-119CBE97129F}" dt="2023-02-20T16:42:01.999" v="2040" actId="165"/>
          <ac:grpSpMkLst>
            <pc:docMk/>
            <pc:sldMk cId="1209560365" sldId="260"/>
            <ac:grpSpMk id="7" creationId="{3472A433-D183-DFC3-CECB-15C128F6C82A}"/>
          </ac:grpSpMkLst>
        </pc:grpChg>
        <pc:grpChg chg="add del mod topLvl">
          <ac:chgData name="Huber Marc" userId="c11c9865-3b5a-47e3-b769-f3760839076e" providerId="ADAL" clId="{3EE01666-80EC-4EEB-BD60-119CBE97129F}" dt="2023-02-20T16:42:14.250" v="2042" actId="165"/>
          <ac:grpSpMkLst>
            <pc:docMk/>
            <pc:sldMk cId="1209560365" sldId="260"/>
            <ac:grpSpMk id="8" creationId="{BB934255-921E-F88E-3ED3-31B46865CDAB}"/>
          </ac:grpSpMkLst>
        </pc:grpChg>
        <pc:grpChg chg="add del mod topLvl">
          <ac:chgData name="Huber Marc" userId="c11c9865-3b5a-47e3-b769-f3760839076e" providerId="ADAL" clId="{3EE01666-80EC-4EEB-BD60-119CBE97129F}" dt="2023-02-20T16:42:08.942" v="2041" actId="165"/>
          <ac:grpSpMkLst>
            <pc:docMk/>
            <pc:sldMk cId="1209560365" sldId="260"/>
            <ac:grpSpMk id="9" creationId="{583D7A37-C047-D868-58A4-0C9CD513A8D6}"/>
          </ac:grpSpMkLst>
        </pc:grpChg>
        <pc:picChg chg="add del mod">
          <ac:chgData name="Huber Marc" userId="c11c9865-3b5a-47e3-b769-f3760839076e" providerId="ADAL" clId="{3EE01666-80EC-4EEB-BD60-119CBE97129F}" dt="2023-02-20T16:42:22.701" v="2043" actId="478"/>
          <ac:picMkLst>
            <pc:docMk/>
            <pc:sldMk cId="1209560365" sldId="260"/>
            <ac:picMk id="6" creationId="{6AE60DBD-7F45-2770-FC0E-6EC8168D4E87}"/>
          </ac:picMkLst>
        </pc:picChg>
        <pc:cxnChg chg="add mod topLvl">
          <ac:chgData name="Huber Marc" userId="c11c9865-3b5a-47e3-b769-f3760839076e" providerId="ADAL" clId="{3EE01666-80EC-4EEB-BD60-119CBE97129F}" dt="2023-03-02T16:52:25.078" v="2347" actId="164"/>
          <ac:cxnSpMkLst>
            <pc:docMk/>
            <pc:sldMk cId="1209560365" sldId="260"/>
            <ac:cxnSpMk id="16" creationId="{570B20FF-8CDE-E605-8B2E-7426D3DB9B2D}"/>
          </ac:cxnSpMkLst>
        </pc:cxnChg>
        <pc:cxnChg chg="add mod topLvl">
          <ac:chgData name="Huber Marc" userId="c11c9865-3b5a-47e3-b769-f3760839076e" providerId="ADAL" clId="{3EE01666-80EC-4EEB-BD60-119CBE97129F}" dt="2023-03-02T16:52:25.078" v="2347" actId="164"/>
          <ac:cxnSpMkLst>
            <pc:docMk/>
            <pc:sldMk cId="1209560365" sldId="260"/>
            <ac:cxnSpMk id="17" creationId="{F3566B2A-DBC5-854D-04E6-55EB90DF7AA2}"/>
          </ac:cxnSpMkLst>
        </pc:cxnChg>
        <pc:cxnChg chg="add mod topLvl">
          <ac:chgData name="Huber Marc" userId="c11c9865-3b5a-47e3-b769-f3760839076e" providerId="ADAL" clId="{3EE01666-80EC-4EEB-BD60-119CBE97129F}" dt="2023-03-02T16:52:25.078" v="2347" actId="164"/>
          <ac:cxnSpMkLst>
            <pc:docMk/>
            <pc:sldMk cId="1209560365" sldId="260"/>
            <ac:cxnSpMk id="18" creationId="{D42DF2AF-6B27-9C40-5B17-EC6749CE0277}"/>
          </ac:cxnSpMkLst>
        </pc:cxnChg>
        <pc:cxnChg chg="add mod topLvl">
          <ac:chgData name="Huber Marc" userId="c11c9865-3b5a-47e3-b769-f3760839076e" providerId="ADAL" clId="{3EE01666-80EC-4EEB-BD60-119CBE97129F}" dt="2023-03-02T16:52:25.078" v="2347" actId="164"/>
          <ac:cxnSpMkLst>
            <pc:docMk/>
            <pc:sldMk cId="1209560365" sldId="260"/>
            <ac:cxnSpMk id="19" creationId="{D1FD7401-710B-91C6-F9E8-5397B9613E8C}"/>
          </ac:cxnSpMkLst>
        </pc:cxnChg>
        <pc:cxnChg chg="add mod topLvl">
          <ac:chgData name="Huber Marc" userId="c11c9865-3b5a-47e3-b769-f3760839076e" providerId="ADAL" clId="{3EE01666-80EC-4EEB-BD60-119CBE97129F}" dt="2023-03-02T16:52:25.078" v="2347" actId="164"/>
          <ac:cxnSpMkLst>
            <pc:docMk/>
            <pc:sldMk cId="1209560365" sldId="260"/>
            <ac:cxnSpMk id="20" creationId="{F49133F7-FBA9-FAFB-D559-FF64C24CFF39}"/>
          </ac:cxnSpMkLst>
        </pc:cxnChg>
        <pc:cxnChg chg="add mod topLvl">
          <ac:chgData name="Huber Marc" userId="c11c9865-3b5a-47e3-b769-f3760839076e" providerId="ADAL" clId="{3EE01666-80EC-4EEB-BD60-119CBE97129F}" dt="2023-03-02T16:52:10.070" v="2346" actId="164"/>
          <ac:cxnSpMkLst>
            <pc:docMk/>
            <pc:sldMk cId="1209560365" sldId="260"/>
            <ac:cxnSpMk id="32" creationId="{280AC667-7D33-96F2-F7EE-246FAF152C4D}"/>
          </ac:cxnSpMkLst>
        </pc:cxnChg>
        <pc:cxnChg chg="add mod topLvl">
          <ac:chgData name="Huber Marc" userId="c11c9865-3b5a-47e3-b769-f3760839076e" providerId="ADAL" clId="{3EE01666-80EC-4EEB-BD60-119CBE97129F}" dt="2023-03-02T16:52:10.070" v="2346" actId="164"/>
          <ac:cxnSpMkLst>
            <pc:docMk/>
            <pc:sldMk cId="1209560365" sldId="260"/>
            <ac:cxnSpMk id="33" creationId="{CD17CFF7-477A-EE8C-9DE0-467034FD8BAD}"/>
          </ac:cxnSpMkLst>
        </pc:cxnChg>
        <pc:cxnChg chg="add mod topLvl">
          <ac:chgData name="Huber Marc" userId="c11c9865-3b5a-47e3-b769-f3760839076e" providerId="ADAL" clId="{3EE01666-80EC-4EEB-BD60-119CBE97129F}" dt="2023-03-02T16:52:10.070" v="2346" actId="164"/>
          <ac:cxnSpMkLst>
            <pc:docMk/>
            <pc:sldMk cId="1209560365" sldId="260"/>
            <ac:cxnSpMk id="34" creationId="{B78DEA37-BF24-877B-36B4-6C379A7935DB}"/>
          </ac:cxnSpMkLst>
        </pc:cxnChg>
        <pc:cxnChg chg="add mod topLvl">
          <ac:chgData name="Huber Marc" userId="c11c9865-3b5a-47e3-b769-f3760839076e" providerId="ADAL" clId="{3EE01666-80EC-4EEB-BD60-119CBE97129F}" dt="2023-03-02T16:52:10.070" v="2346" actId="164"/>
          <ac:cxnSpMkLst>
            <pc:docMk/>
            <pc:sldMk cId="1209560365" sldId="260"/>
            <ac:cxnSpMk id="35" creationId="{62A649C1-5B6B-1A29-B69B-E4188571C6ED}"/>
          </ac:cxnSpMkLst>
        </pc:cxnChg>
        <pc:cxnChg chg="add mod topLvl">
          <ac:chgData name="Huber Marc" userId="c11c9865-3b5a-47e3-b769-f3760839076e" providerId="ADAL" clId="{3EE01666-80EC-4EEB-BD60-119CBE97129F}" dt="2023-03-02T16:52:10.070" v="2346" actId="164"/>
          <ac:cxnSpMkLst>
            <pc:docMk/>
            <pc:sldMk cId="1209560365" sldId="260"/>
            <ac:cxnSpMk id="36" creationId="{C1986844-5CDC-4CD6-C08F-285ABF135204}"/>
          </ac:cxnSpMkLst>
        </pc:cxnChg>
        <pc:cxnChg chg="add mod topLvl">
          <ac:chgData name="Huber Marc" userId="c11c9865-3b5a-47e3-b769-f3760839076e" providerId="ADAL" clId="{3EE01666-80EC-4EEB-BD60-119CBE97129F}" dt="2023-03-02T16:52:10.070" v="2346" actId="164"/>
          <ac:cxnSpMkLst>
            <pc:docMk/>
            <pc:sldMk cId="1209560365" sldId="260"/>
            <ac:cxnSpMk id="37" creationId="{CDF1FEF3-2A99-B0D6-F125-E00F2D7213C2}"/>
          </ac:cxnSpMkLst>
        </pc:cxnChg>
        <pc:cxnChg chg="add mod topLvl">
          <ac:chgData name="Huber Marc" userId="c11c9865-3b5a-47e3-b769-f3760839076e" providerId="ADAL" clId="{3EE01666-80EC-4EEB-BD60-119CBE97129F}" dt="2023-03-02T16:52:10.070" v="2346" actId="164"/>
          <ac:cxnSpMkLst>
            <pc:docMk/>
            <pc:sldMk cId="1209560365" sldId="260"/>
            <ac:cxnSpMk id="38" creationId="{9C12A880-5614-BCB1-3C75-100657ED1198}"/>
          </ac:cxnSpMkLst>
        </pc:cxnChg>
        <pc:cxnChg chg="add mod topLvl">
          <ac:chgData name="Huber Marc" userId="c11c9865-3b5a-47e3-b769-f3760839076e" providerId="ADAL" clId="{3EE01666-80EC-4EEB-BD60-119CBE97129F}" dt="2023-03-02T16:52:10.070" v="2346" actId="164"/>
          <ac:cxnSpMkLst>
            <pc:docMk/>
            <pc:sldMk cId="1209560365" sldId="260"/>
            <ac:cxnSpMk id="39" creationId="{54AF9D85-1A4C-8245-BD3E-D5818404C96D}"/>
          </ac:cxnSpMkLst>
        </pc:cxnChg>
        <pc:cxnChg chg="add mod topLvl">
          <ac:chgData name="Huber Marc" userId="c11c9865-3b5a-47e3-b769-f3760839076e" providerId="ADAL" clId="{3EE01666-80EC-4EEB-BD60-119CBE97129F}" dt="2023-03-02T16:52:10.070" v="2346" actId="164"/>
          <ac:cxnSpMkLst>
            <pc:docMk/>
            <pc:sldMk cId="1209560365" sldId="260"/>
            <ac:cxnSpMk id="40" creationId="{2385B19A-266D-46B2-BBA1-BB12F79F9716}"/>
          </ac:cxnSpMkLst>
        </pc:cxnChg>
      </pc:sldChg>
      <pc:sldChg chg="addSp delSp modSp new mod modAnim">
        <pc:chgData name="Huber Marc" userId="c11c9865-3b5a-47e3-b769-f3760839076e" providerId="ADAL" clId="{3EE01666-80EC-4EEB-BD60-119CBE97129F}" dt="2023-03-03T06:29:55.584" v="3122" actId="113"/>
        <pc:sldMkLst>
          <pc:docMk/>
          <pc:sldMk cId="3218176874" sldId="261"/>
        </pc:sldMkLst>
        <pc:spChg chg="mod">
          <ac:chgData name="Huber Marc" userId="c11c9865-3b5a-47e3-b769-f3760839076e" providerId="ADAL" clId="{3EE01666-80EC-4EEB-BD60-119CBE97129F}" dt="2023-03-02T17:15:16.268" v="2654" actId="2711"/>
          <ac:spMkLst>
            <pc:docMk/>
            <pc:sldMk cId="3218176874" sldId="261"/>
            <ac:spMk id="2" creationId="{F054EA51-FBC1-5DE0-7347-C3573B8A6418}"/>
          </ac:spMkLst>
        </pc:spChg>
        <pc:spChg chg="add del mod">
          <ac:chgData name="Huber Marc" userId="c11c9865-3b5a-47e3-b769-f3760839076e" providerId="ADAL" clId="{3EE01666-80EC-4EEB-BD60-119CBE97129F}" dt="2023-03-03T06:29:45.922" v="3118" actId="478"/>
          <ac:spMkLst>
            <pc:docMk/>
            <pc:sldMk cId="3218176874" sldId="261"/>
            <ac:spMk id="3" creationId="{0381DC10-CCCD-613C-3CEB-977C545D7945}"/>
          </ac:spMkLst>
        </pc:spChg>
        <pc:spChg chg="del">
          <ac:chgData name="Huber Marc" userId="c11c9865-3b5a-47e3-b769-f3760839076e" providerId="ADAL" clId="{3EE01666-80EC-4EEB-BD60-119CBE97129F}" dt="2023-03-02T16:36:39.580" v="2210" actId="478"/>
          <ac:spMkLst>
            <pc:docMk/>
            <pc:sldMk cId="3218176874" sldId="261"/>
            <ac:spMk id="3" creationId="{13997ECC-E38B-794D-250E-57182FCA9142}"/>
          </ac:spMkLst>
        </pc:spChg>
        <pc:spChg chg="del">
          <ac:chgData name="Huber Marc" userId="c11c9865-3b5a-47e3-b769-f3760839076e" providerId="ADAL" clId="{3EE01666-80EC-4EEB-BD60-119CBE97129F}" dt="2023-03-03T06:28:06.310" v="3090" actId="478"/>
          <ac:spMkLst>
            <pc:docMk/>
            <pc:sldMk cId="3218176874" sldId="261"/>
            <ac:spMk id="4" creationId="{A7C51165-47C1-5EFA-39F8-C9C57AD3837B}"/>
          </ac:spMkLst>
        </pc:spChg>
        <pc:spChg chg="add del mod">
          <ac:chgData name="Huber Marc" userId="c11c9865-3b5a-47e3-b769-f3760839076e" providerId="ADAL" clId="{3EE01666-80EC-4EEB-BD60-119CBE97129F}" dt="2023-03-03T06:29:48.181" v="3119" actId="478"/>
          <ac:spMkLst>
            <pc:docMk/>
            <pc:sldMk cId="3218176874" sldId="261"/>
            <ac:spMk id="7" creationId="{35E00108-71A7-7D80-6548-DC9316F9105D}"/>
          </ac:spMkLst>
        </pc:spChg>
        <pc:spChg chg="add mod">
          <ac:chgData name="Huber Marc" userId="c11c9865-3b5a-47e3-b769-f3760839076e" providerId="ADAL" clId="{3EE01666-80EC-4EEB-BD60-119CBE97129F}" dt="2023-03-03T06:29:55.584" v="3122" actId="113"/>
          <ac:spMkLst>
            <pc:docMk/>
            <pc:sldMk cId="3218176874" sldId="261"/>
            <ac:spMk id="9" creationId="{45D1BAF5-EE28-1CA3-DD25-FDFA0A1D14B0}"/>
          </ac:spMkLst>
        </pc:spChg>
        <pc:picChg chg="add mod">
          <ac:chgData name="Huber Marc" userId="c11c9865-3b5a-47e3-b769-f3760839076e" providerId="ADAL" clId="{3EE01666-80EC-4EEB-BD60-119CBE97129F}" dt="2023-03-02T16:36:48.546" v="2211" actId="1076"/>
          <ac:picMkLst>
            <pc:docMk/>
            <pc:sldMk cId="3218176874" sldId="261"/>
            <ac:picMk id="6" creationId="{170AD6C9-88A3-1C68-D091-243C867DAFEA}"/>
          </ac:picMkLst>
        </pc:picChg>
        <pc:picChg chg="add mod">
          <ac:chgData name="Huber Marc" userId="c11c9865-3b5a-47e3-b769-f3760839076e" providerId="ADAL" clId="{3EE01666-80EC-4EEB-BD60-119CBE97129F}" dt="2023-03-02T16:37:00.267" v="2212" actId="1076"/>
          <ac:picMkLst>
            <pc:docMk/>
            <pc:sldMk cId="3218176874" sldId="261"/>
            <ac:picMk id="8" creationId="{E80A7835-5BC1-2E0D-AC39-BD04B5559DA8}"/>
          </ac:picMkLst>
        </pc:picChg>
        <pc:picChg chg="add mod">
          <ac:chgData name="Huber Marc" userId="c11c9865-3b5a-47e3-b769-f3760839076e" providerId="ADAL" clId="{3EE01666-80EC-4EEB-BD60-119CBE97129F}" dt="2023-03-02T16:37:10.504" v="2215" actId="1076"/>
          <ac:picMkLst>
            <pc:docMk/>
            <pc:sldMk cId="3218176874" sldId="261"/>
            <ac:picMk id="10" creationId="{13B3B0DD-C2D7-F9BF-28E2-AB55BEFE3E2F}"/>
          </ac:picMkLst>
        </pc:picChg>
        <pc:picChg chg="add mod">
          <ac:chgData name="Huber Marc" userId="c11c9865-3b5a-47e3-b769-f3760839076e" providerId="ADAL" clId="{3EE01666-80EC-4EEB-BD60-119CBE97129F}" dt="2023-03-02T16:42:39.242" v="2238" actId="1076"/>
          <ac:picMkLst>
            <pc:docMk/>
            <pc:sldMk cId="3218176874" sldId="261"/>
            <ac:picMk id="12" creationId="{EE36B182-4180-D0F5-CDCA-3CF8C20170E4}"/>
          </ac:picMkLst>
        </pc:picChg>
      </pc:sldChg>
      <pc:sldChg chg="addSp delSp modSp new mod">
        <pc:chgData name="Huber Marc" userId="c11c9865-3b5a-47e3-b769-f3760839076e" providerId="ADAL" clId="{3EE01666-80EC-4EEB-BD60-119CBE97129F}" dt="2023-03-03T06:29:12.168" v="3112" actId="113"/>
        <pc:sldMkLst>
          <pc:docMk/>
          <pc:sldMk cId="1320276070" sldId="262"/>
        </pc:sldMkLst>
        <pc:spChg chg="mod">
          <ac:chgData name="Huber Marc" userId="c11c9865-3b5a-47e3-b769-f3760839076e" providerId="ADAL" clId="{3EE01666-80EC-4EEB-BD60-119CBE97129F}" dt="2023-03-02T17:14:56.244" v="2651" actId="2711"/>
          <ac:spMkLst>
            <pc:docMk/>
            <pc:sldMk cId="1320276070" sldId="262"/>
            <ac:spMk id="2" creationId="{E1794389-7904-CAF1-537D-C4B0BE103253}"/>
          </ac:spMkLst>
        </pc:spChg>
        <pc:spChg chg="add mod">
          <ac:chgData name="Huber Marc" userId="c11c9865-3b5a-47e3-b769-f3760839076e" providerId="ADAL" clId="{3EE01666-80EC-4EEB-BD60-119CBE97129F}" dt="2023-03-03T06:29:12.168" v="3112" actId="113"/>
          <ac:spMkLst>
            <pc:docMk/>
            <pc:sldMk cId="1320276070" sldId="262"/>
            <ac:spMk id="3" creationId="{34C62B92-92FE-CE2B-D7C7-182B7705DDF0}"/>
          </ac:spMkLst>
        </pc:spChg>
        <pc:spChg chg="del">
          <ac:chgData name="Huber Marc" userId="c11c9865-3b5a-47e3-b769-f3760839076e" providerId="ADAL" clId="{3EE01666-80EC-4EEB-BD60-119CBE97129F}" dt="2023-03-02T16:45:30.997" v="2247" actId="931"/>
          <ac:spMkLst>
            <pc:docMk/>
            <pc:sldMk cId="1320276070" sldId="262"/>
            <ac:spMk id="3" creationId="{DE2FEB9D-33DD-F83D-D16C-91BC0863337F}"/>
          </ac:spMkLst>
        </pc:spChg>
        <pc:spChg chg="del">
          <ac:chgData name="Huber Marc" userId="c11c9865-3b5a-47e3-b769-f3760839076e" providerId="ADAL" clId="{3EE01666-80EC-4EEB-BD60-119CBE97129F}" dt="2023-03-03T06:28:55.610" v="3108" actId="478"/>
          <ac:spMkLst>
            <pc:docMk/>
            <pc:sldMk cId="1320276070" sldId="262"/>
            <ac:spMk id="4" creationId="{31F926FC-5613-63FA-99EF-B93B04F917B3}"/>
          </ac:spMkLst>
        </pc:spChg>
        <pc:spChg chg="add del mod">
          <ac:chgData name="Huber Marc" userId="c11c9865-3b5a-47e3-b769-f3760839076e" providerId="ADAL" clId="{3EE01666-80EC-4EEB-BD60-119CBE97129F}" dt="2023-03-02T16:55:54.210" v="2372" actId="478"/>
          <ac:spMkLst>
            <pc:docMk/>
            <pc:sldMk cId="1320276070" sldId="262"/>
            <ac:spMk id="7" creationId="{7F2227C0-24D1-78DF-1A99-CE4D60F918CC}"/>
          </ac:spMkLst>
        </pc:spChg>
        <pc:picChg chg="add mod modCrop">
          <ac:chgData name="Huber Marc" userId="c11c9865-3b5a-47e3-b769-f3760839076e" providerId="ADAL" clId="{3EE01666-80EC-4EEB-BD60-119CBE97129F}" dt="2023-03-02T16:55:46.941" v="2371" actId="1076"/>
          <ac:picMkLst>
            <pc:docMk/>
            <pc:sldMk cId="1320276070" sldId="262"/>
            <ac:picMk id="6" creationId="{954AA6B4-3FE9-A503-D0BC-6F25C16D4DC5}"/>
          </ac:picMkLst>
        </pc:picChg>
        <pc:picChg chg="add mod">
          <ac:chgData name="Huber Marc" userId="c11c9865-3b5a-47e3-b769-f3760839076e" providerId="ADAL" clId="{3EE01666-80EC-4EEB-BD60-119CBE97129F}" dt="2023-03-02T16:56:44.257" v="2374"/>
          <ac:picMkLst>
            <pc:docMk/>
            <pc:sldMk cId="1320276070" sldId="262"/>
            <ac:picMk id="1026" creationId="{76F33B06-5F54-BF0E-B892-06113B2D5C1D}"/>
          </ac:picMkLst>
        </pc:picChg>
      </pc:sldChg>
      <pc:sldChg chg="addSp delSp modSp new mod ord">
        <pc:chgData name="Huber Marc" userId="c11c9865-3b5a-47e3-b769-f3760839076e" providerId="ADAL" clId="{3EE01666-80EC-4EEB-BD60-119CBE97129F}" dt="2023-03-03T06:29:39.376" v="3117" actId="113"/>
        <pc:sldMkLst>
          <pc:docMk/>
          <pc:sldMk cId="3053225309" sldId="263"/>
        </pc:sldMkLst>
        <pc:spChg chg="mod">
          <ac:chgData name="Huber Marc" userId="c11c9865-3b5a-47e3-b769-f3760839076e" providerId="ADAL" clId="{3EE01666-80EC-4EEB-BD60-119CBE97129F}" dt="2023-03-02T17:12:52.997" v="2650" actId="2711"/>
          <ac:spMkLst>
            <pc:docMk/>
            <pc:sldMk cId="3053225309" sldId="263"/>
            <ac:spMk id="2" creationId="{F4EEE26B-4E26-8CF2-8B8C-8E36FE120A74}"/>
          </ac:spMkLst>
        </pc:spChg>
        <pc:spChg chg="mod">
          <ac:chgData name="Huber Marc" userId="c11c9865-3b5a-47e3-b769-f3760839076e" providerId="ADAL" clId="{3EE01666-80EC-4EEB-BD60-119CBE97129F}" dt="2023-03-02T17:16:00.831" v="2683" actId="6549"/>
          <ac:spMkLst>
            <pc:docMk/>
            <pc:sldMk cId="3053225309" sldId="263"/>
            <ac:spMk id="3" creationId="{2D91F4DA-8640-ACE0-2657-F93FBFDFA23B}"/>
          </ac:spMkLst>
        </pc:spChg>
        <pc:spChg chg="del">
          <ac:chgData name="Huber Marc" userId="c11c9865-3b5a-47e3-b769-f3760839076e" providerId="ADAL" clId="{3EE01666-80EC-4EEB-BD60-119CBE97129F}" dt="2023-03-03T06:28:12.502" v="3092" actId="478"/>
          <ac:spMkLst>
            <pc:docMk/>
            <pc:sldMk cId="3053225309" sldId="263"/>
            <ac:spMk id="4" creationId="{60BCCA93-2DBB-6076-6B06-DF63CF7D49FE}"/>
          </ac:spMkLst>
        </pc:spChg>
        <pc:spChg chg="add mod">
          <ac:chgData name="Huber Marc" userId="c11c9865-3b5a-47e3-b769-f3760839076e" providerId="ADAL" clId="{3EE01666-80EC-4EEB-BD60-119CBE97129F}" dt="2023-03-02T17:16:09.023" v="2708" actId="6549"/>
          <ac:spMkLst>
            <pc:docMk/>
            <pc:sldMk cId="3053225309" sldId="263"/>
            <ac:spMk id="5" creationId="{8822E141-ABD3-7AA6-0F0D-0A7CCE13DEE5}"/>
          </ac:spMkLst>
        </pc:spChg>
        <pc:spChg chg="add mod">
          <ac:chgData name="Huber Marc" userId="c11c9865-3b5a-47e3-b769-f3760839076e" providerId="ADAL" clId="{3EE01666-80EC-4EEB-BD60-119CBE97129F}" dt="2023-03-03T06:29:39.376" v="3117" actId="113"/>
          <ac:spMkLst>
            <pc:docMk/>
            <pc:sldMk cId="3053225309" sldId="263"/>
            <ac:spMk id="6" creationId="{FA800226-BFB9-DA1A-29F9-FE7EC717B2C8}"/>
          </ac:spMkLst>
        </pc:spChg>
      </pc:sldChg>
      <pc:sldChg chg="addSp delSp modSp new mod delAnim modAnim">
        <pc:chgData name="Huber Marc" userId="c11c9865-3b5a-47e3-b769-f3760839076e" providerId="ADAL" clId="{3EE01666-80EC-4EEB-BD60-119CBE97129F}" dt="2023-03-03T06:29:28.263" v="3116" actId="113"/>
        <pc:sldMkLst>
          <pc:docMk/>
          <pc:sldMk cId="4222178955" sldId="264"/>
        </pc:sldMkLst>
        <pc:spChg chg="mod">
          <ac:chgData name="Huber Marc" userId="c11c9865-3b5a-47e3-b769-f3760839076e" providerId="ADAL" clId="{3EE01666-80EC-4EEB-BD60-119CBE97129F}" dt="2023-03-02T17:15:02.551" v="2652" actId="2711"/>
          <ac:spMkLst>
            <pc:docMk/>
            <pc:sldMk cId="4222178955" sldId="264"/>
            <ac:spMk id="2" creationId="{11FCB938-A5E0-AC6D-014D-8EC7C69CADDE}"/>
          </ac:spMkLst>
        </pc:spChg>
        <pc:spChg chg="mod">
          <ac:chgData name="Huber Marc" userId="c11c9865-3b5a-47e3-b769-f3760839076e" providerId="ADAL" clId="{3EE01666-80EC-4EEB-BD60-119CBE97129F}" dt="2023-03-02T17:27:23.045" v="3075" actId="14100"/>
          <ac:spMkLst>
            <pc:docMk/>
            <pc:sldMk cId="4222178955" sldId="264"/>
            <ac:spMk id="3" creationId="{9E5D513B-D303-A020-9D6C-76C05E37623A}"/>
          </ac:spMkLst>
        </pc:spChg>
        <pc:spChg chg="del">
          <ac:chgData name="Huber Marc" userId="c11c9865-3b5a-47e3-b769-f3760839076e" providerId="ADAL" clId="{3EE01666-80EC-4EEB-BD60-119CBE97129F}" dt="2023-03-03T06:29:20.666" v="3113" actId="478"/>
          <ac:spMkLst>
            <pc:docMk/>
            <pc:sldMk cId="4222178955" sldId="264"/>
            <ac:spMk id="4" creationId="{60C7A28C-4C37-0A16-D298-30D39DC7F365}"/>
          </ac:spMkLst>
        </pc:spChg>
        <pc:spChg chg="add mod">
          <ac:chgData name="Huber Marc" userId="c11c9865-3b5a-47e3-b769-f3760839076e" providerId="ADAL" clId="{3EE01666-80EC-4EEB-BD60-119CBE97129F}" dt="2023-03-03T06:29:28.263" v="3116" actId="113"/>
          <ac:spMkLst>
            <pc:docMk/>
            <pc:sldMk cId="4222178955" sldId="264"/>
            <ac:spMk id="5" creationId="{3B993EEB-358F-0EF8-F841-815A5440CC74}"/>
          </ac:spMkLst>
        </pc:spChg>
        <pc:spChg chg="add del mod">
          <ac:chgData name="Huber Marc" userId="c11c9865-3b5a-47e3-b769-f3760839076e" providerId="ADAL" clId="{3EE01666-80EC-4EEB-BD60-119CBE97129F}" dt="2023-03-02T17:27:16.649" v="3074" actId="478"/>
          <ac:spMkLst>
            <pc:docMk/>
            <pc:sldMk cId="4222178955" sldId="264"/>
            <ac:spMk id="5" creationId="{4A1B5C54-B037-460A-F937-6CD816F75C51}"/>
          </ac:spMkLst>
        </pc:spChg>
      </pc:sldChg>
      <pc:sldChg chg="addSp delSp modSp new del mod setBg setClrOvrMap">
        <pc:chgData name="Huber Marc" userId="c11c9865-3b5a-47e3-b769-f3760839076e" providerId="ADAL" clId="{3EE01666-80EC-4EEB-BD60-119CBE97129F}" dt="2023-02-20T16:07:16.243" v="733" actId="2696"/>
        <pc:sldMkLst>
          <pc:docMk/>
          <pc:sldMk cId="1319575713" sldId="265"/>
        </pc:sldMkLst>
        <pc:spChg chg="mod">
          <ac:chgData name="Huber Marc" userId="c11c9865-3b5a-47e3-b769-f3760839076e" providerId="ADAL" clId="{3EE01666-80EC-4EEB-BD60-119CBE97129F}" dt="2023-02-20T16:06:10.443" v="665" actId="26606"/>
          <ac:spMkLst>
            <pc:docMk/>
            <pc:sldMk cId="1319575713" sldId="265"/>
            <ac:spMk id="2" creationId="{9E571160-2ABF-FF8B-D45E-56FC200BFACF}"/>
          </ac:spMkLst>
        </pc:spChg>
        <pc:spChg chg="del mod">
          <ac:chgData name="Huber Marc" userId="c11c9865-3b5a-47e3-b769-f3760839076e" providerId="ADAL" clId="{3EE01666-80EC-4EEB-BD60-119CBE97129F}" dt="2023-02-20T16:05:28.717" v="656" actId="478"/>
          <ac:spMkLst>
            <pc:docMk/>
            <pc:sldMk cId="1319575713" sldId="265"/>
            <ac:spMk id="3" creationId="{69CE5F40-9629-DFF2-EC73-B377AD2B8BC8}"/>
          </ac:spMkLst>
        </pc:spChg>
        <pc:spChg chg="mod">
          <ac:chgData name="Huber Marc" userId="c11c9865-3b5a-47e3-b769-f3760839076e" providerId="ADAL" clId="{3EE01666-80EC-4EEB-BD60-119CBE97129F}" dt="2023-02-20T16:06:10.443" v="665" actId="26606"/>
          <ac:spMkLst>
            <pc:docMk/>
            <pc:sldMk cId="1319575713" sldId="265"/>
            <ac:spMk id="4" creationId="{752D2BE4-924A-B1F2-7E60-A646BC06F257}"/>
          </ac:spMkLst>
        </pc:spChg>
        <pc:spChg chg="add del mod">
          <ac:chgData name="Huber Marc" userId="c11c9865-3b5a-47e3-b769-f3760839076e" providerId="ADAL" clId="{3EE01666-80EC-4EEB-BD60-119CBE97129F}" dt="2023-02-20T16:05:31.405" v="657" actId="478"/>
          <ac:spMkLst>
            <pc:docMk/>
            <pc:sldMk cId="1319575713" sldId="265"/>
            <ac:spMk id="6" creationId="{8F9E582A-B107-BAE5-1FFE-14DCF25EF3C4}"/>
          </ac:spMkLst>
        </pc:spChg>
        <pc:spChg chg="add del">
          <ac:chgData name="Huber Marc" userId="c11c9865-3b5a-47e3-b769-f3760839076e" providerId="ADAL" clId="{3EE01666-80EC-4EEB-BD60-119CBE97129F}" dt="2023-02-20T16:06:10.435" v="664" actId="26606"/>
          <ac:spMkLst>
            <pc:docMk/>
            <pc:sldMk cId="1319575713" sldId="265"/>
            <ac:spMk id="2057" creationId="{A86541C6-61B1-4DAA-B57A-EAF3F24F0491}"/>
          </ac:spMkLst>
        </pc:spChg>
        <pc:spChg chg="add del">
          <ac:chgData name="Huber Marc" userId="c11c9865-3b5a-47e3-b769-f3760839076e" providerId="ADAL" clId="{3EE01666-80EC-4EEB-BD60-119CBE97129F}" dt="2023-02-20T16:06:10.435" v="664" actId="26606"/>
          <ac:spMkLst>
            <pc:docMk/>
            <pc:sldMk cId="1319575713" sldId="265"/>
            <ac:spMk id="2059" creationId="{71750011-2006-46BB-AFDE-C6E461752333}"/>
          </ac:spMkLst>
        </pc:spChg>
        <pc:spChg chg="add">
          <ac:chgData name="Huber Marc" userId="c11c9865-3b5a-47e3-b769-f3760839076e" providerId="ADAL" clId="{3EE01666-80EC-4EEB-BD60-119CBE97129F}" dt="2023-02-20T16:06:10.443" v="665" actId="26606"/>
          <ac:spMkLst>
            <pc:docMk/>
            <pc:sldMk cId="1319575713" sldId="265"/>
            <ac:spMk id="2061" creationId="{70BEB1E7-2F88-40BC-B73D-42E5B6F80BFC}"/>
          </ac:spMkLst>
        </pc:spChg>
        <pc:spChg chg="add">
          <ac:chgData name="Huber Marc" userId="c11c9865-3b5a-47e3-b769-f3760839076e" providerId="ADAL" clId="{3EE01666-80EC-4EEB-BD60-119CBE97129F}" dt="2023-02-20T16:06:10.443" v="665" actId="26606"/>
          <ac:spMkLst>
            <pc:docMk/>
            <pc:sldMk cId="1319575713" sldId="265"/>
            <ac:spMk id="2062" creationId="{D2B783EE-0239-4717-BBEA-8C9EAC61C824}"/>
          </ac:spMkLst>
        </pc:spChg>
        <pc:spChg chg="add">
          <ac:chgData name="Huber Marc" userId="c11c9865-3b5a-47e3-b769-f3760839076e" providerId="ADAL" clId="{3EE01666-80EC-4EEB-BD60-119CBE97129F}" dt="2023-02-20T16:06:10.443" v="665" actId="26606"/>
          <ac:spMkLst>
            <pc:docMk/>
            <pc:sldMk cId="1319575713" sldId="265"/>
            <ac:spMk id="2063" creationId="{A7B99495-F43F-4D80-A44F-2CB4764EB90B}"/>
          </ac:spMkLst>
        </pc:spChg>
        <pc:picChg chg="add mod ord">
          <ac:chgData name="Huber Marc" userId="c11c9865-3b5a-47e3-b769-f3760839076e" providerId="ADAL" clId="{3EE01666-80EC-4EEB-BD60-119CBE97129F}" dt="2023-02-20T16:06:10.443" v="665" actId="26606"/>
          <ac:picMkLst>
            <pc:docMk/>
            <pc:sldMk cId="1319575713" sldId="265"/>
            <ac:picMk id="2050" creationId="{FBEA5784-42F6-C900-9C5D-DE369A308625}"/>
          </ac:picMkLst>
        </pc:picChg>
        <pc:picChg chg="add mod">
          <ac:chgData name="Huber Marc" userId="c11c9865-3b5a-47e3-b769-f3760839076e" providerId="ADAL" clId="{3EE01666-80EC-4EEB-BD60-119CBE97129F}" dt="2023-02-20T16:06:10.443" v="665" actId="26606"/>
          <ac:picMkLst>
            <pc:docMk/>
            <pc:sldMk cId="1319575713" sldId="265"/>
            <ac:picMk id="2052" creationId="{1767D755-CB79-6D85-E65E-5C64FDBFC46E}"/>
          </ac:picMkLst>
        </pc:picChg>
      </pc:sldChg>
      <pc:sldChg chg="addSp delSp modSp new mod">
        <pc:chgData name="Huber Marc" userId="c11c9865-3b5a-47e3-b769-f3760839076e" providerId="ADAL" clId="{3EE01666-80EC-4EEB-BD60-119CBE97129F}" dt="2023-03-03T06:26:41.657" v="3080" actId="478"/>
        <pc:sldMkLst>
          <pc:docMk/>
          <pc:sldMk cId="1736879740" sldId="266"/>
        </pc:sldMkLst>
        <pc:spChg chg="mod">
          <ac:chgData name="Huber Marc" userId="c11c9865-3b5a-47e3-b769-f3760839076e" providerId="ADAL" clId="{3EE01666-80EC-4EEB-BD60-119CBE97129F}" dt="2023-03-02T17:15:07.973" v="2653" actId="2711"/>
          <ac:spMkLst>
            <pc:docMk/>
            <pc:sldMk cId="1736879740" sldId="266"/>
            <ac:spMk id="2" creationId="{367F6D7D-8FD2-B875-D587-DAA96E43D61D}"/>
          </ac:spMkLst>
        </pc:spChg>
        <pc:spChg chg="del">
          <ac:chgData name="Huber Marc" userId="c11c9865-3b5a-47e3-b769-f3760839076e" providerId="ADAL" clId="{3EE01666-80EC-4EEB-BD60-119CBE97129F}" dt="2023-02-20T16:06:24.471" v="667" actId="478"/>
          <ac:spMkLst>
            <pc:docMk/>
            <pc:sldMk cId="1736879740" sldId="266"/>
            <ac:spMk id="3" creationId="{37DAF792-3984-94E8-E72D-233BA6421E68}"/>
          </ac:spMkLst>
        </pc:spChg>
        <pc:spChg chg="del">
          <ac:chgData name="Huber Marc" userId="c11c9865-3b5a-47e3-b769-f3760839076e" providerId="ADAL" clId="{3EE01666-80EC-4EEB-BD60-119CBE97129F}" dt="2023-03-03T06:26:41.657" v="3080" actId="478"/>
          <ac:spMkLst>
            <pc:docMk/>
            <pc:sldMk cId="1736879740" sldId="266"/>
            <ac:spMk id="4" creationId="{0634D84E-1313-F316-6F41-718170156915}"/>
          </ac:spMkLst>
        </pc:spChg>
        <pc:picChg chg="add mod">
          <ac:chgData name="Huber Marc" userId="c11c9865-3b5a-47e3-b769-f3760839076e" providerId="ADAL" clId="{3EE01666-80EC-4EEB-BD60-119CBE97129F}" dt="2023-02-20T16:06:30.730" v="668"/>
          <ac:picMkLst>
            <pc:docMk/>
            <pc:sldMk cId="1736879740" sldId="266"/>
            <ac:picMk id="5" creationId="{4B0521A7-1844-0742-FD59-AC72DC5CF874}"/>
          </ac:picMkLst>
        </pc:picChg>
        <pc:picChg chg="add mod">
          <ac:chgData name="Huber Marc" userId="c11c9865-3b5a-47e3-b769-f3760839076e" providerId="ADAL" clId="{3EE01666-80EC-4EEB-BD60-119CBE97129F}" dt="2023-02-20T16:06:45.280" v="669"/>
          <ac:picMkLst>
            <pc:docMk/>
            <pc:sldMk cId="1736879740" sldId="266"/>
            <ac:picMk id="6" creationId="{573EC2C7-3524-0860-2A98-FBFF79ACAD2C}"/>
          </ac:picMkLst>
        </pc:picChg>
      </pc:sldChg>
      <pc:sldChg chg="addSp delSp modSp new mod modAnim">
        <pc:chgData name="Huber Marc" userId="c11c9865-3b5a-47e3-b769-f3760839076e" providerId="ADAL" clId="{3EE01666-80EC-4EEB-BD60-119CBE97129F}" dt="2023-03-03T06:30:17.773" v="3130" actId="113"/>
        <pc:sldMkLst>
          <pc:docMk/>
          <pc:sldMk cId="1120519883" sldId="267"/>
        </pc:sldMkLst>
        <pc:spChg chg="mod">
          <ac:chgData name="Huber Marc" userId="c11c9865-3b5a-47e3-b769-f3760839076e" providerId="ADAL" clId="{3EE01666-80EC-4EEB-BD60-119CBE97129F}" dt="2023-03-02T17:15:32.750" v="2656" actId="2711"/>
          <ac:spMkLst>
            <pc:docMk/>
            <pc:sldMk cId="1120519883" sldId="267"/>
            <ac:spMk id="2" creationId="{67D71310-C1F7-A076-CE70-40AE6BCEC612}"/>
          </ac:spMkLst>
        </pc:spChg>
        <pc:spChg chg="mod">
          <ac:chgData name="Huber Marc" userId="c11c9865-3b5a-47e3-b769-f3760839076e" providerId="ADAL" clId="{3EE01666-80EC-4EEB-BD60-119CBE97129F}" dt="2023-03-02T17:15:41.136" v="2658" actId="113"/>
          <ac:spMkLst>
            <pc:docMk/>
            <pc:sldMk cId="1120519883" sldId="267"/>
            <ac:spMk id="3" creationId="{0BA14A48-57EE-8ED5-93BB-25FCFE9CDE7E}"/>
          </ac:spMkLst>
        </pc:spChg>
        <pc:spChg chg="mod">
          <ac:chgData name="Huber Marc" userId="c11c9865-3b5a-47e3-b769-f3760839076e" providerId="ADAL" clId="{3EE01666-80EC-4EEB-BD60-119CBE97129F}" dt="2023-03-02T17:15:49.481" v="2660" actId="113"/>
          <ac:spMkLst>
            <pc:docMk/>
            <pc:sldMk cId="1120519883" sldId="267"/>
            <ac:spMk id="4" creationId="{627C1525-9EEF-59A6-5B47-9634A84C87FB}"/>
          </ac:spMkLst>
        </pc:spChg>
        <pc:spChg chg="del">
          <ac:chgData name="Huber Marc" userId="c11c9865-3b5a-47e3-b769-f3760839076e" providerId="ADAL" clId="{3EE01666-80EC-4EEB-BD60-119CBE97129F}" dt="2023-03-03T06:27:36.377" v="3082" actId="478"/>
          <ac:spMkLst>
            <pc:docMk/>
            <pc:sldMk cId="1120519883" sldId="267"/>
            <ac:spMk id="5" creationId="{A4955F4C-98CF-E359-6657-7273E50770FB}"/>
          </ac:spMkLst>
        </pc:spChg>
        <pc:spChg chg="add del mod">
          <ac:chgData name="Huber Marc" userId="c11c9865-3b5a-47e3-b769-f3760839076e" providerId="ADAL" clId="{3EE01666-80EC-4EEB-BD60-119CBE97129F}" dt="2023-03-03T06:30:09.576" v="3127" actId="478"/>
          <ac:spMkLst>
            <pc:docMk/>
            <pc:sldMk cId="1120519883" sldId="267"/>
            <ac:spMk id="6" creationId="{90BC741A-BF19-350C-5466-C1C71C83137A}"/>
          </ac:spMkLst>
        </pc:spChg>
        <pc:spChg chg="add del mod">
          <ac:chgData name="Huber Marc" userId="c11c9865-3b5a-47e3-b769-f3760839076e" providerId="ADAL" clId="{3EE01666-80EC-4EEB-BD60-119CBE97129F}" dt="2023-03-03T06:30:13.562" v="3128" actId="478"/>
          <ac:spMkLst>
            <pc:docMk/>
            <pc:sldMk cId="1120519883" sldId="267"/>
            <ac:spMk id="8" creationId="{CB1785D8-239A-5D2E-D530-5C32352E723A}"/>
          </ac:spMkLst>
        </pc:spChg>
        <pc:spChg chg="add mod">
          <ac:chgData name="Huber Marc" userId="c11c9865-3b5a-47e3-b769-f3760839076e" providerId="ADAL" clId="{3EE01666-80EC-4EEB-BD60-119CBE97129F}" dt="2023-03-03T06:30:17.773" v="3130" actId="113"/>
          <ac:spMkLst>
            <pc:docMk/>
            <pc:sldMk cId="1120519883" sldId="267"/>
            <ac:spMk id="9" creationId="{191ABD7C-8B97-5BAD-2577-2ED0A8736AD3}"/>
          </ac:spMkLst>
        </pc:spChg>
      </pc:sldChg>
      <pc:sldMasterChg chg="addSp delSp modSp mod">
        <pc:chgData name="Huber Marc" userId="c11c9865-3b5a-47e3-b769-f3760839076e" providerId="ADAL" clId="{3EE01666-80EC-4EEB-BD60-119CBE97129F}" dt="2023-02-20T15:55:14.863" v="399"/>
        <pc:sldMasterMkLst>
          <pc:docMk/>
          <pc:sldMasterMk cId="2295881354" sldId="2147483648"/>
        </pc:sldMasterMkLst>
        <pc:picChg chg="add mod">
          <ac:chgData name="Huber Marc" userId="c11c9865-3b5a-47e3-b769-f3760839076e" providerId="ADAL" clId="{3EE01666-80EC-4EEB-BD60-119CBE97129F}" dt="2023-02-20T15:55:14.863" v="399"/>
          <ac:picMkLst>
            <pc:docMk/>
            <pc:sldMasterMk cId="2295881354" sldId="2147483648"/>
            <ac:picMk id="5" creationId="{34A27249-1956-3CD7-F35E-63CD6D06F598}"/>
          </ac:picMkLst>
        </pc:picChg>
        <pc:picChg chg="del">
          <ac:chgData name="Huber Marc" userId="c11c9865-3b5a-47e3-b769-f3760839076e" providerId="ADAL" clId="{3EE01666-80EC-4EEB-BD60-119CBE97129F}" dt="2023-02-20T15:53:04.217" v="156" actId="478"/>
          <ac:picMkLst>
            <pc:docMk/>
            <pc:sldMasterMk cId="2295881354" sldId="2147483648"/>
            <ac:picMk id="19" creationId="{A07A5B9B-FDE6-4AC2-8CEB-559C1EF61DA0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4BB80-3221-43DF-8F6C-AA063C68AC4F}" type="datetimeFigureOut">
              <a:rPr lang="de-CH" smtClean="0"/>
              <a:t>03.03.2023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36B0-DB8D-48D6-8800-91DC2FC26C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615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36B0-DB8D-48D6-8800-91DC2FC26C2B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515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86D9F-4230-448E-8DF5-044B774D26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221555-A1D3-4A63-B717-A8C1B0325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B336880A-ADB7-494B-94A6-F879CD5CF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800" y="6414479"/>
            <a:ext cx="11336349" cy="385292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rgbClr val="EA504C"/>
                </a:solidFill>
              </a:defRPr>
            </a:lvl1pPr>
            <a:lvl2pPr>
              <a:defRPr sz="788">
                <a:solidFill>
                  <a:srgbClr val="99004A"/>
                </a:solidFill>
              </a:defRPr>
            </a:lvl2pPr>
            <a:lvl3pPr>
              <a:defRPr sz="788">
                <a:solidFill>
                  <a:srgbClr val="99004A"/>
                </a:solidFill>
              </a:defRPr>
            </a:lvl3pPr>
            <a:lvl4pPr>
              <a:defRPr sz="788">
                <a:solidFill>
                  <a:srgbClr val="99004A"/>
                </a:solidFill>
              </a:defRPr>
            </a:lvl4pPr>
            <a:lvl5pPr>
              <a:defRPr sz="788">
                <a:solidFill>
                  <a:srgbClr val="99004A"/>
                </a:solidFill>
              </a:defRPr>
            </a:lvl5pPr>
          </a:lstStyle>
          <a:p>
            <a:pPr lvl="0"/>
            <a:r>
              <a:rPr lang="de-DE" dirty="0"/>
              <a:t>Inhalt A | Inhalt B | Inhalt C | Inhalt 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376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AD6D3-E28D-4317-98FC-9892F1B75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683812"/>
            <a:ext cx="11160000" cy="644056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7674CF-8A9D-48B7-9AD1-92187341E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1447137"/>
            <a:ext cx="11160000" cy="487086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21">
            <a:extLst>
              <a:ext uri="{FF2B5EF4-FFF2-40B4-BE49-F238E27FC236}">
                <a16:creationId xmlns:a16="http://schemas.microsoft.com/office/drawing/2014/main" id="{9DBCE561-941D-46D0-8B3D-5B8D89CAF0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800" y="6414479"/>
            <a:ext cx="11336349" cy="385292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rgbClr val="EA504C"/>
                </a:solidFill>
              </a:defRPr>
            </a:lvl1pPr>
            <a:lvl2pPr>
              <a:defRPr sz="788">
                <a:solidFill>
                  <a:srgbClr val="99004A"/>
                </a:solidFill>
              </a:defRPr>
            </a:lvl2pPr>
            <a:lvl3pPr>
              <a:defRPr sz="788">
                <a:solidFill>
                  <a:srgbClr val="99004A"/>
                </a:solidFill>
              </a:defRPr>
            </a:lvl3pPr>
            <a:lvl4pPr>
              <a:defRPr sz="788">
                <a:solidFill>
                  <a:srgbClr val="99004A"/>
                </a:solidFill>
              </a:defRPr>
            </a:lvl4pPr>
            <a:lvl5pPr>
              <a:defRPr sz="788">
                <a:solidFill>
                  <a:srgbClr val="99004A"/>
                </a:solidFill>
              </a:defRPr>
            </a:lvl5pPr>
          </a:lstStyle>
          <a:p>
            <a:pPr lvl="0"/>
            <a:r>
              <a:rPr lang="de-DE" dirty="0"/>
              <a:t>Inhalt A | Inhalt B | Inhalt C | Inhalt 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871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BC334-2AB5-4A34-9D79-67CBEF3B2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691763"/>
            <a:ext cx="11160000" cy="63610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D12D42-5C86-4DD3-B25C-9056E9105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1433054"/>
            <a:ext cx="5503800" cy="48762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2D2A68-9FA6-4F4D-B3F3-8ECA86F3E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3053"/>
            <a:ext cx="5503800" cy="48762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Textplatzhalter 21">
            <a:extLst>
              <a:ext uri="{FF2B5EF4-FFF2-40B4-BE49-F238E27FC236}">
                <a16:creationId xmlns:a16="http://schemas.microsoft.com/office/drawing/2014/main" id="{BFD7FBB6-E192-4CCA-B37C-5B1F0AC240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800" y="6414479"/>
            <a:ext cx="11336349" cy="385292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rgbClr val="EA504C"/>
                </a:solidFill>
              </a:defRPr>
            </a:lvl1pPr>
            <a:lvl2pPr>
              <a:defRPr sz="788">
                <a:solidFill>
                  <a:srgbClr val="99004A"/>
                </a:solidFill>
              </a:defRPr>
            </a:lvl2pPr>
            <a:lvl3pPr>
              <a:defRPr sz="788">
                <a:solidFill>
                  <a:srgbClr val="99004A"/>
                </a:solidFill>
              </a:defRPr>
            </a:lvl3pPr>
            <a:lvl4pPr>
              <a:defRPr sz="788">
                <a:solidFill>
                  <a:srgbClr val="99004A"/>
                </a:solidFill>
              </a:defRPr>
            </a:lvl4pPr>
            <a:lvl5pPr>
              <a:defRPr sz="788">
                <a:solidFill>
                  <a:srgbClr val="99004A"/>
                </a:solidFill>
              </a:defRPr>
            </a:lvl5pPr>
          </a:lstStyle>
          <a:p>
            <a:pPr lvl="0"/>
            <a:r>
              <a:rPr lang="de-DE" dirty="0"/>
              <a:t>Inhalt A | Inhalt B | Inhalt C | Inhalt 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923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291FB-15A0-4ED5-96E2-9D07686A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683812"/>
            <a:ext cx="11160000" cy="652008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4" name="Textplatzhalter 21">
            <a:extLst>
              <a:ext uri="{FF2B5EF4-FFF2-40B4-BE49-F238E27FC236}">
                <a16:creationId xmlns:a16="http://schemas.microsoft.com/office/drawing/2014/main" id="{00E3AEFC-FF2C-4F3B-8FDF-314E560A18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800" y="6414479"/>
            <a:ext cx="11336349" cy="385292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rgbClr val="EA504C"/>
                </a:solidFill>
              </a:defRPr>
            </a:lvl1pPr>
            <a:lvl2pPr>
              <a:defRPr sz="788">
                <a:solidFill>
                  <a:srgbClr val="99004A"/>
                </a:solidFill>
              </a:defRPr>
            </a:lvl2pPr>
            <a:lvl3pPr>
              <a:defRPr sz="788">
                <a:solidFill>
                  <a:srgbClr val="99004A"/>
                </a:solidFill>
              </a:defRPr>
            </a:lvl3pPr>
            <a:lvl4pPr>
              <a:defRPr sz="788">
                <a:solidFill>
                  <a:srgbClr val="99004A"/>
                </a:solidFill>
              </a:defRPr>
            </a:lvl4pPr>
            <a:lvl5pPr>
              <a:defRPr sz="788">
                <a:solidFill>
                  <a:srgbClr val="99004A"/>
                </a:solidFill>
              </a:defRPr>
            </a:lvl5pPr>
          </a:lstStyle>
          <a:p>
            <a:pPr lvl="0"/>
            <a:r>
              <a:rPr lang="de-DE" dirty="0"/>
              <a:t>Inhalt A | Inhalt B | Inhalt C | Inhalt 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94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B9A44D0-9372-4A60-B343-80348A55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725554"/>
            <a:ext cx="11160000" cy="650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E4AB41-B22A-4278-8DB6-05E2E13B6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000" y="1484838"/>
            <a:ext cx="11160000" cy="493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FD8D8C-2F24-44CE-812D-905E731238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84" y="76292"/>
            <a:ext cx="2084458" cy="540000"/>
          </a:xfrm>
          <a:prstGeom prst="rect">
            <a:avLst/>
          </a:prstGeom>
        </p:spPr>
      </p:pic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93C9D04-CAEF-4019-B098-9C10F01F74F6}"/>
              </a:ext>
            </a:extLst>
          </p:cNvPr>
          <p:cNvSpPr txBox="1">
            <a:spLocks/>
          </p:cNvSpPr>
          <p:nvPr userDrawn="1"/>
        </p:nvSpPr>
        <p:spPr>
          <a:xfrm>
            <a:off x="11573691" y="6417318"/>
            <a:ext cx="548120" cy="365125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64535D-EDA0-405D-94CB-ABDCE92AAA41}" type="slidenum">
              <a:rPr lang="de-CH" sz="1200" smtClean="0"/>
              <a:pPr algn="r"/>
              <a:t>‹Nr.›</a:t>
            </a:fld>
            <a:endParaRPr lang="de-CH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8532155-644E-48A8-AE8B-0CB8A11C95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44" y="76292"/>
            <a:ext cx="908277" cy="3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13F55F5-AC86-4FC1-82FF-5BC45F0BCB1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56" y="76292"/>
            <a:ext cx="1108909" cy="3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4A27249-1956-3CD7-F35E-63CD6D06F59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0" y="2090774"/>
            <a:ext cx="11160000" cy="47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8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514338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A504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8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1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7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imgres?imgurl=https%3A%2F%2Fwww.stmoritz-energie.ch%2Ffileadmin%2Fimages%2Flogo.png&amp;imgrefurl=https%3A%2F%2Fwww.stmoritz-energie.ch%2F&amp;tbnid=TXCFGyfGe9aVeM&amp;vet=12ahUKEwizyu_Ju6T9AhV9if0HHRxyDVcQMygAegUIARCsAQ..i&amp;docid=UZd74-qqxYoEVM&amp;w=260&amp;h=95&amp;q=st.%20Moritz%20energie&amp;client=firefox-b-d&amp;ved=2ahUKEwizyu_Ju6T9AhV9if0HHRxyDVcQMygAegUIARCsAQ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google.com/imgres?imgurl=https%3A%2F%2Fportal.gammetermedia.ch%2Fupload%2Faa%2Fgemeinden%2F4.svg&amp;imgrefurl=https%3A%2F%2Finfo.engadin.online%2Fcelerina&amp;tbnid=ld_cka1G1sMzyM&amp;vet=12ahUKEwivxu3eu6T9AhWCkf0HHSUKA9MQMygDegUIARC_AQ..i&amp;docid=x88Y5ELR8MZsPM&amp;w=721&amp;h=800&amp;q=gemeinde%20celerina&amp;client=firefox-b-d&amp;ved=2ahUKEwivxu3eu6T9AhWCkf0HHSUKA9MQMygDegUIARC_A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audahau.com/vadedos/?p=48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meissergeo-my.sharepoint.com/personal/marc_huber_meisser-geo_ch/Documents/00%20Datenabgabe/MapEdit%20Desktop/MapEdit.ex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www.handwerk.com%2Fsites%2Fdefault%2Ffiles%2Fww%2F2021-05%2Ffuehren-durch-fragen.jpeg&amp;imgrefurl=https%3A%2F%2Fwww.handwerk.com%2Ffuehrung-durch-fragen-die-5-besten-tipps&amp;tbnid=fOMtXMfeQqXVxM&amp;vet=12ahUKEwiBt76RvaT9AhX86rsIHVwaBf4QMygCegUIARDDAQ..i&amp;docid=XqOf34Q0K2RvLM&amp;w=1600&amp;h=1063&amp;q=FRAGEN&amp;client=firefox-b-d&amp;ved=2ahUKEwiBt76RvaT9AhX86rsIHVwaBf4QMygCegUIARDD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com/imgres?imgurl=https%3A%2F%2Fblog.sozialdynamik.at%2Fhubfs%2Ffragen-zum-kennenlernen.jpg&amp;imgrefurl=https%3A%2F%2Fblog.sozialdynamik.at%2Ffragen-zum-kennenlernen-hier-bekommst-du-antworten&amp;tbnid=lWdiDNICspyW9M&amp;vet=12ahUKEwiBt76RvaT9AhX86rsIHVwaBf4QMygDegUIARDFAQ..i&amp;docid=0UwQw1Q8EpKGIM&amp;w=800&amp;h=535&amp;q=FRAGEN&amp;client=firefox-b-d&amp;ved=2ahUKEwiBt76RvaT9AhX86rsIHVwaBf4QMygDegUIARDFAQ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EB9DE-2415-427D-B9E2-BEE56EEAF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>
                <a:latin typeface="AmpleSoft Pro Medium" panose="02000000000000000000" pitchFamily="50" charset="0"/>
              </a:rPr>
              <a:t>WARTUNGSPLANUNG </a:t>
            </a:r>
            <a:br>
              <a:rPr lang="de-CH" dirty="0">
                <a:latin typeface="AmpleSoft Pro Medium" panose="02000000000000000000" pitchFamily="50" charset="0"/>
              </a:rPr>
            </a:br>
            <a:r>
              <a:rPr lang="de-CH" dirty="0">
                <a:latin typeface="AmpleSoft Pro Medium" panose="02000000000000000000" pitchFamily="50" charset="0"/>
              </a:rPr>
              <a:t>VIA MAPEDIT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76F499-721B-48BB-8A5E-E752FF0D2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r>
              <a:rPr lang="de-CH" dirty="0">
                <a:latin typeface="Manrope Light" pitchFamily="2" charset="0"/>
              </a:rPr>
              <a:t>Unterhalt und Wartungsplanung direkt im GIS via MapEdit </a:t>
            </a:r>
          </a:p>
          <a:p>
            <a:r>
              <a:rPr lang="de-CH" dirty="0">
                <a:latin typeface="Manrope Light" pitchFamily="2" charset="0"/>
              </a:rPr>
              <a:t>am Beispiel der Gemeinde Celerina und weitere</a:t>
            </a:r>
          </a:p>
        </p:txBody>
      </p:sp>
      <p:pic>
        <p:nvPicPr>
          <p:cNvPr id="1026" name="Picture 2" descr="St. Moritz Energie:Home">
            <a:hlinkClick r:id="rId2"/>
            <a:extLst>
              <a:ext uri="{FF2B5EF4-FFF2-40B4-BE49-F238E27FC236}">
                <a16:creationId xmlns:a16="http://schemas.microsoft.com/office/drawing/2014/main" id="{46C87613-9020-FBB6-9816-78D6A2CB7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66" y="5765025"/>
            <a:ext cx="1777453" cy="64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lerina/Schlarigna | info.engadin.online | info.engadin.online - Amtliche  Anzeigen">
            <a:hlinkClick r:id="rId4"/>
            <a:extLst>
              <a:ext uri="{FF2B5EF4-FFF2-40B4-BE49-F238E27FC236}">
                <a16:creationId xmlns:a16="http://schemas.microsoft.com/office/drawing/2014/main" id="{DDB49B37-3680-ACE2-2E8E-606E1FAEB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307" y="5768641"/>
            <a:ext cx="584842" cy="64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3F8F2-1CEC-467C-B456-090BC36FA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mpleSoft Pro Medium" panose="02000000000000000000" pitchFamily="50" charset="0"/>
              </a:rPr>
              <a:t>ANFRAGE / BEDÜRFNIS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1F5E52-01DB-42DB-8FBB-74DD6CB0C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1568741"/>
            <a:ext cx="5224866" cy="3531765"/>
          </a:xfrm>
        </p:spPr>
        <p:txBody>
          <a:bodyPr/>
          <a:lstStyle/>
          <a:p>
            <a:pPr marL="0" indent="0">
              <a:buNone/>
            </a:pPr>
            <a:r>
              <a:rPr lang="de-CH" b="1" u="sng" dirty="0">
                <a:latin typeface="Manrope Light" pitchFamily="2" charset="0"/>
              </a:rPr>
              <a:t>Bedürfnis Wartungsplanung</a:t>
            </a:r>
          </a:p>
          <a:p>
            <a:r>
              <a:rPr lang="de-CH" dirty="0">
                <a:latin typeface="Manrope Light" pitchFamily="2" charset="0"/>
              </a:rPr>
              <a:t>Dokumentation der regelmässigen Kontrollen der Infrastruktur</a:t>
            </a:r>
          </a:p>
          <a:p>
            <a:r>
              <a:rPr lang="de-CH" dirty="0">
                <a:latin typeface="Manrope Light" pitchFamily="2" charset="0"/>
              </a:rPr>
              <a:t>Einmalige, </a:t>
            </a:r>
            <a:r>
              <a:rPr lang="de-CH" u="sng" dirty="0">
                <a:latin typeface="Manrope Light" pitchFamily="2" charset="0"/>
              </a:rPr>
              <a:t>einfache</a:t>
            </a:r>
            <a:r>
              <a:rPr lang="de-CH" dirty="0">
                <a:latin typeface="Manrope Light" pitchFamily="2" charset="0"/>
              </a:rPr>
              <a:t> und digitale Erfassung (keine Doppelerfassung)</a:t>
            </a:r>
          </a:p>
          <a:p>
            <a:r>
              <a:rPr lang="de-CH" dirty="0">
                <a:latin typeface="Manrope Light" pitchFamily="2" charset="0"/>
              </a:rPr>
              <a:t>Definition von Wartungsintervalle für die periodische Kontrolle</a:t>
            </a:r>
          </a:p>
          <a:p>
            <a:r>
              <a:rPr lang="de-CH" dirty="0">
                <a:latin typeface="Manrope Light" pitchFamily="2" charset="0"/>
              </a:rPr>
              <a:t>Mobile Datenerfassung direkt vor Ort</a:t>
            </a:r>
          </a:p>
          <a:p>
            <a:r>
              <a:rPr lang="de-CH" dirty="0">
                <a:latin typeface="Manrope Light" pitchFamily="2" charset="0"/>
              </a:rPr>
              <a:t>Berichterstellung</a:t>
            </a:r>
          </a:p>
          <a:p>
            <a:r>
              <a:rPr lang="de-CH" dirty="0">
                <a:latin typeface="Manrope Light" pitchFamily="2" charset="0"/>
              </a:rPr>
              <a:t>Bilder- und Dokumentenablage</a:t>
            </a:r>
          </a:p>
          <a:p>
            <a:r>
              <a:rPr lang="de-CH" dirty="0">
                <a:latin typeface="Manrope Light" pitchFamily="2" charset="0"/>
              </a:rPr>
              <a:t>Grafische Übersicht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44CF218-2CBE-6FB8-1F09-45685AE56B33}"/>
              </a:ext>
            </a:extLst>
          </p:cNvPr>
          <p:cNvSpPr txBox="1">
            <a:spLocks/>
          </p:cNvSpPr>
          <p:nvPr/>
        </p:nvSpPr>
        <p:spPr>
          <a:xfrm>
            <a:off x="6451134" y="1568741"/>
            <a:ext cx="5224866" cy="3531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8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8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3" indent="-128585" algn="l" defTabSz="514338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1" indent="-128585" algn="l" defTabSz="514338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8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8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7" indent="-128585" algn="l" defTabSz="514338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8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8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b="1" u="sng" dirty="0">
                <a:latin typeface="Manrope Light" pitchFamily="2" charset="0"/>
              </a:rPr>
              <a:t>Erweiterung Richtung Asset-Management</a:t>
            </a:r>
          </a:p>
          <a:p>
            <a:r>
              <a:rPr lang="de-CH" dirty="0">
                <a:latin typeface="Manrope Light" pitchFamily="2" charset="0"/>
              </a:rPr>
              <a:t>Dokumentation der vorhandenen Infrastruktur</a:t>
            </a:r>
            <a:br>
              <a:rPr lang="de-CH" dirty="0">
                <a:latin typeface="Manrope Light" pitchFamily="2" charset="0"/>
              </a:rPr>
            </a:br>
            <a:r>
              <a:rPr lang="de-CH" dirty="0">
                <a:latin typeface="Manrope Light" pitchFamily="2" charset="0"/>
              </a:rPr>
              <a:t>(</a:t>
            </a:r>
            <a:r>
              <a:rPr lang="de-CH" dirty="0" err="1">
                <a:latin typeface="Manrope Light" pitchFamily="2" charset="0"/>
              </a:rPr>
              <a:t>Bsp</a:t>
            </a:r>
            <a:r>
              <a:rPr lang="de-CH" dirty="0">
                <a:latin typeface="Manrope Light" pitchFamily="2" charset="0"/>
              </a:rPr>
              <a:t>: Gebäude inkl. Räume, Türen, Schliesszylinder etc.)</a:t>
            </a:r>
          </a:p>
          <a:p>
            <a:r>
              <a:rPr lang="de-CH" dirty="0">
                <a:latin typeface="Manrope Light" pitchFamily="2" charset="0"/>
              </a:rPr>
              <a:t>Schnelles auffinden der Elemente bei Rückruf oder Firmware-Updates</a:t>
            </a:r>
          </a:p>
          <a:p>
            <a:r>
              <a:rPr lang="de-CH" dirty="0">
                <a:latin typeface="Manrope Light" pitchFamily="2" charset="0"/>
              </a:rPr>
              <a:t>Dokumentation der Historie</a:t>
            </a:r>
          </a:p>
          <a:p>
            <a:endParaRPr lang="de-CH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A94BCBD-19DC-9C7D-D1E2-0E31BE670861}"/>
              </a:ext>
            </a:extLst>
          </p:cNvPr>
          <p:cNvGrpSpPr/>
          <p:nvPr/>
        </p:nvGrpSpPr>
        <p:grpSpPr>
          <a:xfrm>
            <a:off x="3539455" y="5259788"/>
            <a:ext cx="4402822" cy="914400"/>
            <a:chOff x="3826778" y="5302540"/>
            <a:chExt cx="4402822" cy="91440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49679D3A-353F-F6BE-DE24-4F04E8EF0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051" y="5490196"/>
              <a:ext cx="342549" cy="342549"/>
            </a:xfrm>
            <a:prstGeom prst="rect">
              <a:avLst/>
            </a:prstGeom>
          </p:spPr>
        </p:pic>
        <p:sp>
          <p:nvSpPr>
            <p:cNvPr id="8" name="Inhaltsplatzhalter 2">
              <a:extLst>
                <a:ext uri="{FF2B5EF4-FFF2-40B4-BE49-F238E27FC236}">
                  <a16:creationId xmlns:a16="http://schemas.microsoft.com/office/drawing/2014/main" id="{14B1730F-CD53-AE0D-38FE-61C050F36570}"/>
                </a:ext>
              </a:extLst>
            </p:cNvPr>
            <p:cNvSpPr txBox="1">
              <a:spLocks/>
            </p:cNvSpPr>
            <p:nvPr/>
          </p:nvSpPr>
          <p:spPr>
            <a:xfrm>
              <a:off x="4741178" y="5490196"/>
              <a:ext cx="3145873" cy="5345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128585" indent="-128585" algn="l" defTabSz="514338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85753" indent="-128585" algn="l" defTabSz="514338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42923" indent="-128585" algn="l" defTabSz="514338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900091" indent="-128585" algn="l" defTabSz="514338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157259" indent="-128585" algn="l" defTabSz="514338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414427" indent="-128585" algn="l" defTabSz="514338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597" indent="-128585" algn="l" defTabSz="514338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765" indent="-128585" algn="l" defTabSz="514338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33" indent="-128585" algn="l" defTabSz="514338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CH" sz="2400" dirty="0"/>
                <a:t>Umsetzung via MapEdit</a:t>
              </a:r>
            </a:p>
          </p:txBody>
        </p:sp>
        <p:pic>
          <p:nvPicPr>
            <p:cNvPr id="10" name="Grafik 9" descr="Zurück mit einfarbiger Füllung">
              <a:extLst>
                <a:ext uri="{FF2B5EF4-FFF2-40B4-BE49-F238E27FC236}">
                  <a16:creationId xmlns:a16="http://schemas.microsoft.com/office/drawing/2014/main" id="{C74B2AA7-CBE6-4C1A-4D16-BCB36043F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26778" y="5302540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9725C73-FF9C-FFD2-F58D-A4B7638A9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800" y="6414479"/>
            <a:ext cx="11336349" cy="385292"/>
          </a:xfrm>
        </p:spPr>
        <p:txBody>
          <a:bodyPr/>
          <a:lstStyle/>
          <a:p>
            <a:r>
              <a:rPr lang="de-CH" b="1" dirty="0">
                <a:latin typeface="Manrope Light" pitchFamily="2" charset="0"/>
              </a:rPr>
              <a:t>Bedürfnisse </a:t>
            </a:r>
            <a:r>
              <a:rPr lang="de-CH" dirty="0">
                <a:latin typeface="Manrope Light" pitchFamily="2" charset="0"/>
              </a:rPr>
              <a:t>| Vor-/Nachteile | Umsetzung | Aktueller Stand | Live Demo | Weiterentwicklung</a:t>
            </a:r>
          </a:p>
        </p:txBody>
      </p:sp>
    </p:spTree>
    <p:extLst>
      <p:ext uri="{BB962C8B-B14F-4D97-AF65-F5344CB8AC3E}">
        <p14:creationId xmlns:p14="http://schemas.microsoft.com/office/powerpoint/2010/main" val="48645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71310-C1F7-A076-CE70-40AE6BCEC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mpleSoft Pro Medium" panose="02000000000000000000" pitchFamily="50" charset="0"/>
              </a:rPr>
              <a:t>VOR-/NACHTEILE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A14A48-57EE-8ED5-93BB-25FCFE9CD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1988190"/>
            <a:ext cx="5503800" cy="4321103"/>
          </a:xfrm>
        </p:spPr>
        <p:txBody>
          <a:bodyPr/>
          <a:lstStyle/>
          <a:p>
            <a:pPr marL="0" indent="0">
              <a:buNone/>
            </a:pPr>
            <a:r>
              <a:rPr lang="de-CH" b="1" u="sng" dirty="0">
                <a:latin typeface="Manrope Light" pitchFamily="2" charset="0"/>
              </a:rPr>
              <a:t>VORTEILE</a:t>
            </a:r>
          </a:p>
          <a:p>
            <a:r>
              <a:rPr lang="de-CH" dirty="0">
                <a:latin typeface="Manrope Light" pitchFamily="2" charset="0"/>
              </a:rPr>
              <a:t>Im bestehenden GIS integriert</a:t>
            </a:r>
          </a:p>
          <a:p>
            <a:r>
              <a:rPr lang="de-CH" dirty="0">
                <a:latin typeface="Manrope Light" pitchFamily="2" charset="0"/>
              </a:rPr>
              <a:t>Bekanntes Handling der Daten, Formulare etc. analog der bestehenden Fachschalen</a:t>
            </a:r>
          </a:p>
          <a:p>
            <a:r>
              <a:rPr lang="de-CH" dirty="0">
                <a:latin typeface="Manrope Light" pitchFamily="2" charset="0"/>
              </a:rPr>
              <a:t>Wünsche und Bedürfnisse individuell umsetzbar</a:t>
            </a:r>
          </a:p>
          <a:p>
            <a:r>
              <a:rPr lang="de-CH" dirty="0">
                <a:latin typeface="Manrope Light" pitchFamily="2" charset="0"/>
              </a:rPr>
              <a:t>Jederzeit erweiterbar</a:t>
            </a:r>
          </a:p>
          <a:p>
            <a:r>
              <a:rPr lang="de-CH" dirty="0">
                <a:latin typeface="Manrope Light" pitchFamily="2" charset="0"/>
              </a:rPr>
              <a:t>Kontrolle, Datenerfassung etc. via Tablet und Smartphone möglich</a:t>
            </a:r>
          </a:p>
          <a:p>
            <a:r>
              <a:rPr lang="de-CH" dirty="0">
                <a:latin typeface="Manrope Light" pitchFamily="2" charset="0"/>
              </a:rPr>
              <a:t>Kombinierte Bericht mit Dateninhalt aus den Fachschalen</a:t>
            </a:r>
          </a:p>
          <a:p>
            <a:r>
              <a:rPr lang="de-CH" dirty="0">
                <a:latin typeface="Manrope Light" pitchFamily="2" charset="0"/>
              </a:rPr>
              <a:t>Keine Doppelerfassung von Attributen/Daten</a:t>
            </a:r>
          </a:p>
          <a:p>
            <a:r>
              <a:rPr lang="de-CH" dirty="0">
                <a:latin typeface="Manrope Light" pitchFamily="2" charset="0"/>
              </a:rPr>
              <a:t>Keine Schnittstellen zu externen Systemen</a:t>
            </a:r>
          </a:p>
          <a:p>
            <a:r>
              <a:rPr lang="de-CH" dirty="0">
                <a:latin typeface="Manrope Light" pitchFamily="2" charset="0"/>
              </a:rPr>
              <a:t>Keine zusätzlichen Softwarekosten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7C1525-9EEF-59A6-5B47-9634A84C8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8190"/>
            <a:ext cx="5503800" cy="4321104"/>
          </a:xfrm>
        </p:spPr>
        <p:txBody>
          <a:bodyPr/>
          <a:lstStyle/>
          <a:p>
            <a:pPr marL="0" indent="0">
              <a:buNone/>
            </a:pPr>
            <a:r>
              <a:rPr lang="de-CH" b="1" u="sng" dirty="0">
                <a:latin typeface="Manrope Light" pitchFamily="2" charset="0"/>
              </a:rPr>
              <a:t>NACHTEILE</a:t>
            </a:r>
          </a:p>
          <a:p>
            <a:r>
              <a:rPr lang="de-CH" dirty="0">
                <a:latin typeface="Manrope Light" pitchFamily="2" charset="0"/>
              </a:rPr>
              <a:t>Entwicklungskosten durch individuelle Umsetzung</a:t>
            </a:r>
          </a:p>
          <a:p>
            <a:r>
              <a:rPr lang="de-CH" dirty="0">
                <a:latin typeface="Manrope Light" pitchFamily="2" charset="0"/>
              </a:rPr>
              <a:t>Keine Standardlösung</a:t>
            </a:r>
          </a:p>
          <a:p>
            <a:r>
              <a:rPr lang="de-CH" dirty="0">
                <a:latin typeface="Manrope Light" pitchFamily="2" charset="0"/>
              </a:rPr>
              <a:t>Wünsche und Bedürfnisse müssen definiert werden</a:t>
            </a:r>
          </a:p>
          <a:p>
            <a:endParaRPr lang="de-CH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191ABD7C-8B97-5BAD-2577-2ED0A8736A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800" y="6414479"/>
            <a:ext cx="11336349" cy="385292"/>
          </a:xfrm>
        </p:spPr>
        <p:txBody>
          <a:bodyPr/>
          <a:lstStyle/>
          <a:p>
            <a:r>
              <a:rPr lang="de-CH" dirty="0">
                <a:latin typeface="Manrope Light" pitchFamily="2" charset="0"/>
              </a:rPr>
              <a:t>Bedürfnisse</a:t>
            </a:r>
            <a:r>
              <a:rPr lang="de-CH" b="1" dirty="0">
                <a:latin typeface="Manrope Light" pitchFamily="2" charset="0"/>
              </a:rPr>
              <a:t> </a:t>
            </a:r>
            <a:r>
              <a:rPr lang="de-CH" dirty="0">
                <a:latin typeface="Manrope Light" pitchFamily="2" charset="0"/>
              </a:rPr>
              <a:t>| </a:t>
            </a:r>
            <a:r>
              <a:rPr lang="de-CH" b="1" dirty="0">
                <a:latin typeface="Manrope Light" pitchFamily="2" charset="0"/>
              </a:rPr>
              <a:t>Vor-/Nachteile </a:t>
            </a:r>
            <a:r>
              <a:rPr lang="de-CH" dirty="0">
                <a:latin typeface="Manrope Light" pitchFamily="2" charset="0"/>
              </a:rPr>
              <a:t>| Umsetzung | Aktueller Stand | Live Demo | Weiterentwicklung</a:t>
            </a:r>
          </a:p>
        </p:txBody>
      </p:sp>
    </p:spTree>
    <p:extLst>
      <p:ext uri="{BB962C8B-B14F-4D97-AF65-F5344CB8AC3E}">
        <p14:creationId xmlns:p14="http://schemas.microsoft.com/office/powerpoint/2010/main" val="11205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3BA13-5553-068A-8C08-503FF5EE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mpleSoft Pro Medium" panose="02000000000000000000" pitchFamily="50" charset="0"/>
              </a:rPr>
              <a:t>UMSETZUNG - DATENMODELL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014F88A-50B7-44A4-29C9-5F9D81D465F8}"/>
              </a:ext>
            </a:extLst>
          </p:cNvPr>
          <p:cNvGrpSpPr/>
          <p:nvPr/>
        </p:nvGrpSpPr>
        <p:grpSpPr>
          <a:xfrm>
            <a:off x="3768655" y="1327868"/>
            <a:ext cx="7118857" cy="5086611"/>
            <a:chOff x="3768655" y="1327868"/>
            <a:chExt cx="7118857" cy="5086611"/>
          </a:xfrm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585FB181-1418-8376-FA01-E3E405CBB438}"/>
                </a:ext>
              </a:extLst>
            </p:cNvPr>
            <p:cNvSpPr/>
            <p:nvPr/>
          </p:nvSpPr>
          <p:spPr>
            <a:xfrm>
              <a:off x="3768655" y="1327868"/>
              <a:ext cx="7118857" cy="508661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Fachschale UNTERHALT</a:t>
              </a:r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26BAF49A-062B-0DA5-C245-1CFA27E9508D}"/>
                </a:ext>
              </a:extLst>
            </p:cNvPr>
            <p:cNvSpPr/>
            <p:nvPr/>
          </p:nvSpPr>
          <p:spPr>
            <a:xfrm>
              <a:off x="4097526" y="2109469"/>
              <a:ext cx="6505918" cy="756788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Objekt</a:t>
              </a:r>
            </a:p>
          </p:txBody>
        </p:sp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22BE8D18-C52A-E156-F53B-B9151520B62E}"/>
                </a:ext>
              </a:extLst>
            </p:cNvPr>
            <p:cNvSpPr/>
            <p:nvPr/>
          </p:nvSpPr>
          <p:spPr>
            <a:xfrm>
              <a:off x="3840149" y="3399732"/>
              <a:ext cx="2216302" cy="756788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Hydrant</a:t>
              </a:r>
            </a:p>
          </p:txBody>
        </p:sp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9317DA3A-2A54-04DC-D269-E9C77EA3EC0F}"/>
                </a:ext>
              </a:extLst>
            </p:cNvPr>
            <p:cNvSpPr/>
            <p:nvPr/>
          </p:nvSpPr>
          <p:spPr>
            <a:xfrm>
              <a:off x="3840149" y="4553524"/>
              <a:ext cx="1186794" cy="1054541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Hydrant</a:t>
              </a:r>
              <a:b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Kontrolle</a:t>
              </a:r>
            </a:p>
          </p:txBody>
        </p:sp>
        <p:sp>
          <p:nvSpPr>
            <p:cNvPr id="25" name="Rechteck: gefaltete Ecke 24">
              <a:extLst>
                <a:ext uri="{FF2B5EF4-FFF2-40B4-BE49-F238E27FC236}">
                  <a16:creationId xmlns:a16="http://schemas.microsoft.com/office/drawing/2014/main" id="{CFE7518A-A346-9B96-5FCE-EC0B6E2AE449}"/>
                </a:ext>
              </a:extLst>
            </p:cNvPr>
            <p:cNvSpPr/>
            <p:nvPr/>
          </p:nvSpPr>
          <p:spPr>
            <a:xfrm>
              <a:off x="5155631" y="4553524"/>
              <a:ext cx="900819" cy="1054541"/>
            </a:xfrm>
            <a:prstGeom prst="foldedCorne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Bericht</a:t>
              </a:r>
              <a:b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Export</a:t>
              </a:r>
            </a:p>
          </p:txBody>
        </p:sp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45461F5C-7890-369C-67DB-0997227D9A05}"/>
                </a:ext>
              </a:extLst>
            </p:cNvPr>
            <p:cNvSpPr/>
            <p:nvPr/>
          </p:nvSpPr>
          <p:spPr>
            <a:xfrm>
              <a:off x="6242334" y="3387325"/>
              <a:ext cx="2216302" cy="756788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Schacht</a:t>
              </a:r>
            </a:p>
          </p:txBody>
        </p:sp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55AD2936-B3A2-18E7-5754-59BCC8E97A15}"/>
                </a:ext>
              </a:extLst>
            </p:cNvPr>
            <p:cNvSpPr/>
            <p:nvPr/>
          </p:nvSpPr>
          <p:spPr>
            <a:xfrm>
              <a:off x="6242334" y="4541117"/>
              <a:ext cx="1186794" cy="1054541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Schacht</a:t>
              </a:r>
              <a:b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Kontrolle</a:t>
              </a:r>
            </a:p>
          </p:txBody>
        </p:sp>
        <p:sp>
          <p:nvSpPr>
            <p:cNvPr id="28" name="Rechteck: gefaltete Ecke 27">
              <a:extLst>
                <a:ext uri="{FF2B5EF4-FFF2-40B4-BE49-F238E27FC236}">
                  <a16:creationId xmlns:a16="http://schemas.microsoft.com/office/drawing/2014/main" id="{75B6C944-220E-4E5D-5D76-90A49BBAABE2}"/>
                </a:ext>
              </a:extLst>
            </p:cNvPr>
            <p:cNvSpPr/>
            <p:nvPr/>
          </p:nvSpPr>
          <p:spPr>
            <a:xfrm>
              <a:off x="7557816" y="4541117"/>
              <a:ext cx="900819" cy="1054541"/>
            </a:xfrm>
            <a:prstGeom prst="foldedCorne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Bericht</a:t>
              </a:r>
              <a:b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Export</a:t>
              </a:r>
            </a:p>
          </p:txBody>
        </p:sp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426A1805-FE9C-DE52-6380-1628344BEFA4}"/>
                </a:ext>
              </a:extLst>
            </p:cNvPr>
            <p:cNvSpPr/>
            <p:nvPr/>
          </p:nvSpPr>
          <p:spPr>
            <a:xfrm>
              <a:off x="8615922" y="3387325"/>
              <a:ext cx="2216302" cy="756788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9ED94127-4A8F-7A04-B430-76D2425152C7}"/>
                </a:ext>
              </a:extLst>
            </p:cNvPr>
            <p:cNvSpPr/>
            <p:nvPr/>
          </p:nvSpPr>
          <p:spPr>
            <a:xfrm>
              <a:off x="8615922" y="4541117"/>
              <a:ext cx="1186794" cy="1054541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  <a:b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Kontrolle</a:t>
              </a:r>
            </a:p>
          </p:txBody>
        </p:sp>
        <p:sp>
          <p:nvSpPr>
            <p:cNvPr id="31" name="Rechteck: gefaltete Ecke 30">
              <a:extLst>
                <a:ext uri="{FF2B5EF4-FFF2-40B4-BE49-F238E27FC236}">
                  <a16:creationId xmlns:a16="http://schemas.microsoft.com/office/drawing/2014/main" id="{3101ECD2-7FC3-3998-249A-34A990D32976}"/>
                </a:ext>
              </a:extLst>
            </p:cNvPr>
            <p:cNvSpPr/>
            <p:nvPr/>
          </p:nvSpPr>
          <p:spPr>
            <a:xfrm>
              <a:off x="9931404" y="4541117"/>
              <a:ext cx="900819" cy="1054541"/>
            </a:xfrm>
            <a:prstGeom prst="foldedCorne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Bericht</a:t>
              </a:r>
              <a:b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Export</a:t>
              </a:r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280AC667-7D33-96F2-F7EE-246FAF152C4D}"/>
                </a:ext>
              </a:extLst>
            </p:cNvPr>
            <p:cNvCxnSpPr>
              <a:cxnSpLocks/>
              <a:stCxn id="23" idx="0"/>
              <a:endCxn id="22" idx="2"/>
            </p:cNvCxnSpPr>
            <p:nvPr/>
          </p:nvCxnSpPr>
          <p:spPr>
            <a:xfrm flipV="1">
              <a:off x="4948300" y="2866257"/>
              <a:ext cx="2402185" cy="533475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CD17CFF7-477A-EE8C-9DE0-467034FD8BAD}"/>
                </a:ext>
              </a:extLst>
            </p:cNvPr>
            <p:cNvCxnSpPr>
              <a:cxnSpLocks/>
              <a:stCxn id="26" idx="0"/>
              <a:endCxn id="22" idx="2"/>
            </p:cNvCxnSpPr>
            <p:nvPr/>
          </p:nvCxnSpPr>
          <p:spPr>
            <a:xfrm flipV="1">
              <a:off x="7350485" y="2866257"/>
              <a:ext cx="0" cy="521068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B78DEA37-BF24-877B-36B4-6C379A7935DB}"/>
                </a:ext>
              </a:extLst>
            </p:cNvPr>
            <p:cNvCxnSpPr>
              <a:cxnSpLocks/>
              <a:stCxn id="29" idx="0"/>
              <a:endCxn id="22" idx="2"/>
            </p:cNvCxnSpPr>
            <p:nvPr/>
          </p:nvCxnSpPr>
          <p:spPr>
            <a:xfrm flipH="1" flipV="1">
              <a:off x="7350485" y="2866257"/>
              <a:ext cx="2373588" cy="521068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62A649C1-5B6B-1A29-B69B-E4188571C6ED}"/>
                </a:ext>
              </a:extLst>
            </p:cNvPr>
            <p:cNvCxnSpPr>
              <a:cxnSpLocks/>
              <a:stCxn id="24" idx="0"/>
              <a:endCxn id="23" idx="2"/>
            </p:cNvCxnSpPr>
            <p:nvPr/>
          </p:nvCxnSpPr>
          <p:spPr>
            <a:xfrm flipV="1">
              <a:off x="4433546" y="4156520"/>
              <a:ext cx="514754" cy="39700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C1986844-5CDC-4CD6-C08F-285ABF135204}"/>
                </a:ext>
              </a:extLst>
            </p:cNvPr>
            <p:cNvCxnSpPr>
              <a:cxnSpLocks/>
              <a:stCxn id="25" idx="0"/>
              <a:endCxn id="23" idx="2"/>
            </p:cNvCxnSpPr>
            <p:nvPr/>
          </p:nvCxnSpPr>
          <p:spPr>
            <a:xfrm flipH="1" flipV="1">
              <a:off x="4948300" y="4156520"/>
              <a:ext cx="657741" cy="39700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CDF1FEF3-2A99-B0D6-F125-E00F2D7213C2}"/>
                </a:ext>
              </a:extLst>
            </p:cNvPr>
            <p:cNvCxnSpPr>
              <a:cxnSpLocks/>
              <a:stCxn id="27" idx="0"/>
              <a:endCxn id="26" idx="2"/>
            </p:cNvCxnSpPr>
            <p:nvPr/>
          </p:nvCxnSpPr>
          <p:spPr>
            <a:xfrm flipV="1">
              <a:off x="6835731" y="4144113"/>
              <a:ext cx="514754" cy="39700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Gerade Verbindung mit Pfeil 37">
              <a:extLst>
                <a:ext uri="{FF2B5EF4-FFF2-40B4-BE49-F238E27FC236}">
                  <a16:creationId xmlns:a16="http://schemas.microsoft.com/office/drawing/2014/main" id="{9C12A880-5614-BCB1-3C75-100657ED1198}"/>
                </a:ext>
              </a:extLst>
            </p:cNvPr>
            <p:cNvCxnSpPr>
              <a:cxnSpLocks/>
              <a:stCxn id="28" idx="0"/>
              <a:endCxn id="26" idx="2"/>
            </p:cNvCxnSpPr>
            <p:nvPr/>
          </p:nvCxnSpPr>
          <p:spPr>
            <a:xfrm flipH="1" flipV="1">
              <a:off x="7350485" y="4144113"/>
              <a:ext cx="657741" cy="39700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54AF9D85-1A4C-8245-BD3E-D5818404C96D}"/>
                </a:ext>
              </a:extLst>
            </p:cNvPr>
            <p:cNvCxnSpPr>
              <a:cxnSpLocks/>
              <a:stCxn id="30" idx="0"/>
              <a:endCxn id="29" idx="2"/>
            </p:cNvCxnSpPr>
            <p:nvPr/>
          </p:nvCxnSpPr>
          <p:spPr>
            <a:xfrm flipV="1">
              <a:off x="9209319" y="4144113"/>
              <a:ext cx="514754" cy="39700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2385B19A-266D-46B2-BBA1-BB12F79F9716}"/>
                </a:ext>
              </a:extLst>
            </p:cNvPr>
            <p:cNvCxnSpPr>
              <a:cxnSpLocks/>
              <a:stCxn id="31" idx="0"/>
              <a:endCxn id="29" idx="2"/>
            </p:cNvCxnSpPr>
            <p:nvPr/>
          </p:nvCxnSpPr>
          <p:spPr>
            <a:xfrm flipH="1" flipV="1">
              <a:off x="9724073" y="4144113"/>
              <a:ext cx="657741" cy="39700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6D20B40-8888-B8EE-7262-4ED03E7FD5ED}"/>
              </a:ext>
            </a:extLst>
          </p:cNvPr>
          <p:cNvGrpSpPr/>
          <p:nvPr/>
        </p:nvGrpSpPr>
        <p:grpSpPr>
          <a:xfrm>
            <a:off x="1077985" y="1327868"/>
            <a:ext cx="1815938" cy="5086611"/>
            <a:chOff x="1077985" y="1327868"/>
            <a:chExt cx="1815938" cy="5086611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F19A3705-0CB0-D00F-FBB0-75FB7F5326CD}"/>
                </a:ext>
              </a:extLst>
            </p:cNvPr>
            <p:cNvSpPr/>
            <p:nvPr/>
          </p:nvSpPr>
          <p:spPr>
            <a:xfrm>
              <a:off x="1077985" y="1327868"/>
              <a:ext cx="1815938" cy="508661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Fachschale</a:t>
              </a:r>
              <a:b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WASSER</a:t>
              </a:r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F1866687-7E15-F359-18B5-1348894BC7CB}"/>
                </a:ext>
              </a:extLst>
            </p:cNvPr>
            <p:cNvSpPr/>
            <p:nvPr/>
          </p:nvSpPr>
          <p:spPr>
            <a:xfrm>
              <a:off x="1292466" y="2010218"/>
              <a:ext cx="1401275" cy="53347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Hydrant</a:t>
              </a:r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9F456E4B-08EF-0385-FB0D-FE3DFF06FDC6}"/>
                </a:ext>
              </a:extLst>
            </p:cNvPr>
            <p:cNvSpPr/>
            <p:nvPr/>
          </p:nvSpPr>
          <p:spPr>
            <a:xfrm>
              <a:off x="1292466" y="2866258"/>
              <a:ext cx="1401275" cy="53347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Schacht</a:t>
              </a:r>
            </a:p>
          </p:txBody>
        </p:sp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A1F5A3AF-C1D3-47A6-479D-CD5A08F152D3}"/>
                </a:ext>
              </a:extLst>
            </p:cNvPr>
            <p:cNvSpPr/>
            <p:nvPr/>
          </p:nvSpPr>
          <p:spPr>
            <a:xfrm>
              <a:off x="1292466" y="3759516"/>
              <a:ext cx="1401275" cy="53347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Schieber</a:t>
              </a: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6E445E35-7AF1-324F-8DB0-82EC05BBA50B}"/>
                </a:ext>
              </a:extLst>
            </p:cNvPr>
            <p:cNvSpPr/>
            <p:nvPr/>
          </p:nvSpPr>
          <p:spPr>
            <a:xfrm>
              <a:off x="1292466" y="4665181"/>
              <a:ext cx="1401275" cy="53347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Reservoir</a:t>
              </a:r>
            </a:p>
          </p:txBody>
        </p:sp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910BF624-12D6-512E-B69D-F03B46EAB121}"/>
                </a:ext>
              </a:extLst>
            </p:cNvPr>
            <p:cNvSpPr/>
            <p:nvPr/>
          </p:nvSpPr>
          <p:spPr>
            <a:xfrm>
              <a:off x="1292466" y="5521220"/>
              <a:ext cx="1401275" cy="53347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8BBD005-09F2-3697-4890-698EE1428E8D}"/>
              </a:ext>
            </a:extLst>
          </p:cNvPr>
          <p:cNvGrpSpPr/>
          <p:nvPr/>
        </p:nvGrpSpPr>
        <p:grpSpPr>
          <a:xfrm>
            <a:off x="2693741" y="2276955"/>
            <a:ext cx="1403785" cy="3511002"/>
            <a:chOff x="2693741" y="2276955"/>
            <a:chExt cx="1403785" cy="3511002"/>
          </a:xfrm>
        </p:grpSpPr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570B20FF-8CDE-E605-8B2E-7426D3DB9B2D}"/>
                </a:ext>
              </a:extLst>
            </p:cNvPr>
            <p:cNvCxnSpPr>
              <a:cxnSpLocks/>
              <a:stCxn id="11" idx="3"/>
              <a:endCxn id="22" idx="1"/>
            </p:cNvCxnSpPr>
            <p:nvPr/>
          </p:nvCxnSpPr>
          <p:spPr>
            <a:xfrm>
              <a:off x="2693741" y="2276955"/>
              <a:ext cx="1403785" cy="210908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F3566B2A-DBC5-854D-04E6-55EB90DF7AA2}"/>
                </a:ext>
              </a:extLst>
            </p:cNvPr>
            <p:cNvCxnSpPr>
              <a:cxnSpLocks/>
              <a:stCxn id="12" idx="3"/>
              <a:endCxn id="22" idx="1"/>
            </p:cNvCxnSpPr>
            <p:nvPr/>
          </p:nvCxnSpPr>
          <p:spPr>
            <a:xfrm flipV="1">
              <a:off x="2693741" y="2487863"/>
              <a:ext cx="1403785" cy="645132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D42DF2AF-6B27-9C40-5B17-EC6749CE0277}"/>
                </a:ext>
              </a:extLst>
            </p:cNvPr>
            <p:cNvCxnSpPr>
              <a:cxnSpLocks/>
              <a:stCxn id="13" idx="3"/>
              <a:endCxn id="22" idx="1"/>
            </p:cNvCxnSpPr>
            <p:nvPr/>
          </p:nvCxnSpPr>
          <p:spPr>
            <a:xfrm flipV="1">
              <a:off x="2693741" y="2487863"/>
              <a:ext cx="1403785" cy="1538390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D1FD7401-710B-91C6-F9E8-5397B9613E8C}"/>
                </a:ext>
              </a:extLst>
            </p:cNvPr>
            <p:cNvCxnSpPr>
              <a:cxnSpLocks/>
              <a:stCxn id="14" idx="3"/>
              <a:endCxn id="22" idx="1"/>
            </p:cNvCxnSpPr>
            <p:nvPr/>
          </p:nvCxnSpPr>
          <p:spPr>
            <a:xfrm flipV="1">
              <a:off x="2693741" y="2487863"/>
              <a:ext cx="1403785" cy="2444055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F49133F7-FBA9-FAFB-D559-FF64C24CFF39}"/>
                </a:ext>
              </a:extLst>
            </p:cNvPr>
            <p:cNvCxnSpPr>
              <a:cxnSpLocks/>
              <a:stCxn id="15" idx="3"/>
              <a:endCxn id="22" idx="1"/>
            </p:cNvCxnSpPr>
            <p:nvPr/>
          </p:nvCxnSpPr>
          <p:spPr>
            <a:xfrm flipV="1">
              <a:off x="2693741" y="2487863"/>
              <a:ext cx="1403785" cy="330009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2EE71FE9-8294-0109-FF7B-36C18B55AC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800" y="6414479"/>
            <a:ext cx="11336349" cy="385292"/>
          </a:xfrm>
        </p:spPr>
        <p:txBody>
          <a:bodyPr/>
          <a:lstStyle/>
          <a:p>
            <a:r>
              <a:rPr lang="de-CH" dirty="0">
                <a:latin typeface="Manrope Light" pitchFamily="2" charset="0"/>
              </a:rPr>
              <a:t>Bedürfnisse</a:t>
            </a:r>
            <a:r>
              <a:rPr lang="de-CH" b="1" dirty="0">
                <a:latin typeface="Manrope Light" pitchFamily="2" charset="0"/>
              </a:rPr>
              <a:t> </a:t>
            </a:r>
            <a:r>
              <a:rPr lang="de-CH" dirty="0">
                <a:latin typeface="Manrope Light" pitchFamily="2" charset="0"/>
              </a:rPr>
              <a:t>| Vor-/Nachteile | </a:t>
            </a:r>
            <a:r>
              <a:rPr lang="de-CH" b="1" dirty="0">
                <a:latin typeface="Manrope Light" pitchFamily="2" charset="0"/>
              </a:rPr>
              <a:t>Umsetzung</a:t>
            </a:r>
            <a:r>
              <a:rPr lang="de-CH" dirty="0">
                <a:latin typeface="Manrope Light" pitchFamily="2" charset="0"/>
              </a:rPr>
              <a:t> | Aktueller Stand | Live Demo | Weiterentwicklung</a:t>
            </a:r>
          </a:p>
        </p:txBody>
      </p:sp>
    </p:spTree>
    <p:extLst>
      <p:ext uri="{BB962C8B-B14F-4D97-AF65-F5344CB8AC3E}">
        <p14:creationId xmlns:p14="http://schemas.microsoft.com/office/powerpoint/2010/main" val="12095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4EA51-FBC1-5DE0-7347-C3573B8A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mpleSoft Pro Medium" panose="02000000000000000000" pitchFamily="50" charset="0"/>
              </a:rPr>
              <a:t>UMSETZUNG - MAPEDIT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70AD6C9-88A3-1C68-D091-243C867D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00" y="1748413"/>
            <a:ext cx="6290477" cy="40812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80A7835-5BC1-2E0D-AC39-BD04B555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156" y="683812"/>
            <a:ext cx="3913900" cy="251573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3B3B0DD-C2D7-F9BF-28E2-AB55BEFE3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156" y="3336991"/>
            <a:ext cx="3913899" cy="298414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E36B182-4180-D0F5-CDCA-3CF8C2017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855" y="790430"/>
            <a:ext cx="3913200" cy="247691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5D1BAF5-EE28-1CA3-DD25-FDFA0A1D1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800" y="6414479"/>
            <a:ext cx="11336349" cy="385292"/>
          </a:xfrm>
        </p:spPr>
        <p:txBody>
          <a:bodyPr/>
          <a:lstStyle/>
          <a:p>
            <a:r>
              <a:rPr lang="de-CH" dirty="0">
                <a:latin typeface="Manrope Light" pitchFamily="2" charset="0"/>
              </a:rPr>
              <a:t>Bedürfnisse</a:t>
            </a:r>
            <a:r>
              <a:rPr lang="de-CH" b="1" dirty="0">
                <a:latin typeface="Manrope Light" pitchFamily="2" charset="0"/>
              </a:rPr>
              <a:t> </a:t>
            </a:r>
            <a:r>
              <a:rPr lang="de-CH" dirty="0">
                <a:latin typeface="Manrope Light" pitchFamily="2" charset="0"/>
              </a:rPr>
              <a:t>| Vor-/Nachteile | </a:t>
            </a:r>
            <a:r>
              <a:rPr lang="de-CH" b="1" dirty="0">
                <a:latin typeface="Manrope Light" pitchFamily="2" charset="0"/>
              </a:rPr>
              <a:t>Umsetzung</a:t>
            </a:r>
            <a:r>
              <a:rPr lang="de-CH" dirty="0">
                <a:latin typeface="Manrope Light" pitchFamily="2" charset="0"/>
              </a:rPr>
              <a:t> | Aktueller Stand | Live Demo | Weiterentwicklung</a:t>
            </a:r>
          </a:p>
        </p:txBody>
      </p:sp>
    </p:spTree>
    <p:extLst>
      <p:ext uri="{BB962C8B-B14F-4D97-AF65-F5344CB8AC3E}">
        <p14:creationId xmlns:p14="http://schemas.microsoft.com/office/powerpoint/2010/main" val="321817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51 0.49722 L 6.25E-7 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26" y="-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91 -0.38704 L 6.25E-7 -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45 0.35672 L 6.25E-7 4.8148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1805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EE26B-4E26-8CF2-8B8C-8E36FE12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mpleSoft Pro Medium" panose="02000000000000000000" pitchFamily="50" charset="0"/>
              </a:rPr>
              <a:t>AKTUELLER STAND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91F4DA-8640-ACE0-2657-F93FBFDF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1753299"/>
            <a:ext cx="4710341" cy="4564703"/>
          </a:xfrm>
        </p:spPr>
        <p:txBody>
          <a:bodyPr/>
          <a:lstStyle/>
          <a:p>
            <a:pPr marL="0" indent="0">
              <a:buNone/>
            </a:pPr>
            <a:r>
              <a:rPr lang="de-CH" b="1" u="sng" dirty="0">
                <a:latin typeface="Manrope Light" pitchFamily="2" charset="0"/>
              </a:rPr>
              <a:t>STAND HEUTE</a:t>
            </a:r>
          </a:p>
          <a:p>
            <a:r>
              <a:rPr lang="de-CH" dirty="0">
                <a:latin typeface="Manrope Light" pitchFamily="2" charset="0"/>
              </a:rPr>
              <a:t>Umsetzung Datenmodell und Formularlayout MapEdit Desktop</a:t>
            </a:r>
          </a:p>
          <a:p>
            <a:r>
              <a:rPr lang="de-CH" dirty="0">
                <a:latin typeface="Manrope Light" pitchFamily="2" charset="0"/>
              </a:rPr>
              <a:t>Laufende Rücksprache mit dem Kunden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822E141-ABD3-7AA6-0F0D-0A7CCE13DEE5}"/>
              </a:ext>
            </a:extLst>
          </p:cNvPr>
          <p:cNvSpPr txBox="1">
            <a:spLocks/>
          </p:cNvSpPr>
          <p:nvPr/>
        </p:nvSpPr>
        <p:spPr>
          <a:xfrm>
            <a:off x="6819808" y="1754697"/>
            <a:ext cx="4710341" cy="4564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8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8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3" indent="-128585" algn="l" defTabSz="514338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1" indent="-128585" algn="l" defTabSz="514338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8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8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7" indent="-128585" algn="l" defTabSz="514338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8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8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u="sng" dirty="0">
                <a:latin typeface="Manrope Light" pitchFamily="2" charset="0"/>
              </a:rPr>
              <a:t>OFFENE PUNKTE</a:t>
            </a:r>
          </a:p>
          <a:p>
            <a:r>
              <a:rPr lang="de-CH" dirty="0">
                <a:latin typeface="Manrope Light" pitchFamily="2" charset="0"/>
              </a:rPr>
              <a:t>Darstellungsmodell</a:t>
            </a:r>
          </a:p>
          <a:p>
            <a:r>
              <a:rPr lang="de-CH" dirty="0">
                <a:latin typeface="Manrope Light" pitchFamily="2" charset="0"/>
              </a:rPr>
              <a:t>Berichtkonfiguration</a:t>
            </a:r>
          </a:p>
          <a:p>
            <a:r>
              <a:rPr lang="de-CH" dirty="0">
                <a:latin typeface="Manrope Light" pitchFamily="2" charset="0"/>
              </a:rPr>
              <a:t>Tests und Verbesserung</a:t>
            </a:r>
          </a:p>
          <a:p>
            <a:r>
              <a:rPr lang="de-CH" dirty="0">
                <a:latin typeface="Manrope Light" pitchFamily="2" charset="0"/>
              </a:rPr>
              <a:t>Datenimport</a:t>
            </a:r>
          </a:p>
          <a:p>
            <a:r>
              <a:rPr lang="de-CH" dirty="0">
                <a:latin typeface="Manrope Light" pitchFamily="2" charset="0"/>
              </a:rPr>
              <a:t>Integration in MapEdit mobile</a:t>
            </a:r>
          </a:p>
          <a:p>
            <a:r>
              <a:rPr lang="de-CH" dirty="0">
                <a:latin typeface="Manrope Light" pitchFamily="2" charset="0"/>
              </a:rPr>
              <a:t>Schulung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FA800226-BFB9-DA1A-29F9-FE7EC717B2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800" y="6414479"/>
            <a:ext cx="11336349" cy="385292"/>
          </a:xfrm>
        </p:spPr>
        <p:txBody>
          <a:bodyPr/>
          <a:lstStyle/>
          <a:p>
            <a:r>
              <a:rPr lang="de-CH" dirty="0">
                <a:latin typeface="Manrope Light" pitchFamily="2" charset="0"/>
              </a:rPr>
              <a:t>Bedürfnisse</a:t>
            </a:r>
            <a:r>
              <a:rPr lang="de-CH" b="1" dirty="0">
                <a:latin typeface="Manrope Light" pitchFamily="2" charset="0"/>
              </a:rPr>
              <a:t> </a:t>
            </a:r>
            <a:r>
              <a:rPr lang="de-CH" dirty="0">
                <a:latin typeface="Manrope Light" pitchFamily="2" charset="0"/>
              </a:rPr>
              <a:t>| Vor-/Nachteile | Umsetzung | </a:t>
            </a:r>
            <a:r>
              <a:rPr lang="de-CH" b="1" dirty="0">
                <a:latin typeface="Manrope Light" pitchFamily="2" charset="0"/>
              </a:rPr>
              <a:t>Aktueller Stand</a:t>
            </a:r>
            <a:r>
              <a:rPr lang="de-CH" dirty="0">
                <a:latin typeface="Manrope Light" pitchFamily="2" charset="0"/>
              </a:rPr>
              <a:t> | Live Demo | Weiterentwicklung</a:t>
            </a:r>
          </a:p>
        </p:txBody>
      </p:sp>
    </p:spTree>
    <p:extLst>
      <p:ext uri="{BB962C8B-B14F-4D97-AF65-F5344CB8AC3E}">
        <p14:creationId xmlns:p14="http://schemas.microsoft.com/office/powerpoint/2010/main" val="305322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94389-7904-CAF1-537D-C4B0BE10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mpleSoft Pro Medium" panose="02000000000000000000" pitchFamily="50" charset="0"/>
              </a:rPr>
              <a:t>LIVE DEMO</a:t>
            </a:r>
          </a:p>
        </p:txBody>
      </p:sp>
      <p:pic>
        <p:nvPicPr>
          <p:cNvPr id="6" name="Inhaltsplatzhalter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54AA6B4-3FE9-A503-D0BC-6F25C16D4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230" t="28454" r="12587" b="33374"/>
          <a:stretch/>
        </p:blipFill>
        <p:spPr>
          <a:xfrm>
            <a:off x="4657021" y="2351617"/>
            <a:ext cx="2877955" cy="798798"/>
          </a:xfrm>
        </p:spPr>
      </p:pic>
      <p:pic>
        <p:nvPicPr>
          <p:cNvPr id="1026" name="Picture 2" descr="MuM MapEdit - Sachdaten ganz einfach übers Web editieren">
            <a:hlinkClick r:id="rId4"/>
            <a:extLst>
              <a:ext uri="{FF2B5EF4-FFF2-40B4-BE49-F238E27FC236}">
                <a16:creationId xmlns:a16="http://schemas.microsoft.com/office/drawing/2014/main" id="{76F33B06-5F54-BF0E-B892-06113B2D5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057" y="3687472"/>
            <a:ext cx="4975885" cy="11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34C62B92-92FE-CE2B-D7C7-182B7705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800" y="6414479"/>
            <a:ext cx="11336349" cy="385292"/>
          </a:xfrm>
        </p:spPr>
        <p:txBody>
          <a:bodyPr/>
          <a:lstStyle/>
          <a:p>
            <a:r>
              <a:rPr lang="de-CH" dirty="0">
                <a:latin typeface="Manrope Light" pitchFamily="2" charset="0"/>
              </a:rPr>
              <a:t>Bedürfnisse</a:t>
            </a:r>
            <a:r>
              <a:rPr lang="de-CH" b="1" dirty="0">
                <a:latin typeface="Manrope Light" pitchFamily="2" charset="0"/>
              </a:rPr>
              <a:t> </a:t>
            </a:r>
            <a:r>
              <a:rPr lang="de-CH" dirty="0">
                <a:latin typeface="Manrope Light" pitchFamily="2" charset="0"/>
              </a:rPr>
              <a:t>| Vor-/Nachteile | Umsetzung | Aktueller Stand | </a:t>
            </a:r>
            <a:r>
              <a:rPr lang="de-CH" b="1" dirty="0">
                <a:latin typeface="Manrope Light" pitchFamily="2" charset="0"/>
              </a:rPr>
              <a:t>Live Demo </a:t>
            </a:r>
            <a:r>
              <a:rPr lang="de-CH" dirty="0">
                <a:latin typeface="Manrope Light" pitchFamily="2" charset="0"/>
              </a:rPr>
              <a:t>| Weiterentwicklung</a:t>
            </a:r>
          </a:p>
        </p:txBody>
      </p:sp>
    </p:spTree>
    <p:extLst>
      <p:ext uri="{BB962C8B-B14F-4D97-AF65-F5344CB8AC3E}">
        <p14:creationId xmlns:p14="http://schemas.microsoft.com/office/powerpoint/2010/main" val="132027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CB938-A5E0-AC6D-014D-8EC7C69C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mpleSoft Pro Medium" panose="02000000000000000000" pitchFamily="50" charset="0"/>
              </a:rPr>
              <a:t>WEITERENTWICKLUNG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5D513B-D303-A020-9D6C-76C05E376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2030136"/>
            <a:ext cx="5742187" cy="4287866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latin typeface="Manrope Light" pitchFamily="2" charset="0"/>
              </a:rPr>
              <a:t>GEPLANTE- UND MÖGLICHE ERWEITERUNGEN</a:t>
            </a:r>
          </a:p>
          <a:p>
            <a:r>
              <a:rPr lang="de-CH" dirty="0">
                <a:latin typeface="Manrope Light" pitchFamily="2" charset="0"/>
              </a:rPr>
              <a:t>Ausbau Datenmodell </a:t>
            </a:r>
            <a:r>
              <a:rPr lang="de-CH" sz="1400" dirty="0">
                <a:latin typeface="Manrope Light" pitchFamily="2" charset="0"/>
              </a:rPr>
              <a:t>(Bsp. Gebäude inkl. Räume, Türen, Schliesszylinder etc.)</a:t>
            </a:r>
          </a:p>
          <a:p>
            <a:r>
              <a:rPr lang="de-CH" dirty="0">
                <a:latin typeface="Manrope Light" pitchFamily="2" charset="0"/>
              </a:rPr>
              <a:t>Erweiterung Formulare mit zusätzlichen Attributen</a:t>
            </a:r>
          </a:p>
          <a:p>
            <a:r>
              <a:rPr lang="de-CH" dirty="0">
                <a:latin typeface="Manrope Light" pitchFamily="2" charset="0"/>
              </a:rPr>
              <a:t>Dokumentation der Historie </a:t>
            </a:r>
            <a:r>
              <a:rPr lang="de-CH" sz="1400" dirty="0">
                <a:latin typeface="Manrope Light" pitchFamily="2" charset="0"/>
              </a:rPr>
              <a:t>(automatische Dokumentation Was, Wann und durch Wen geändert wurde)</a:t>
            </a:r>
          </a:p>
          <a:p>
            <a:r>
              <a:rPr lang="de-CH" dirty="0">
                <a:latin typeface="Manrope Light" pitchFamily="2" charset="0"/>
              </a:rPr>
              <a:t>Automatische Erinnerungsfunktion </a:t>
            </a:r>
            <a:r>
              <a:rPr lang="de-CH" sz="1400" dirty="0">
                <a:latin typeface="Manrope Light" pitchFamily="2" charset="0"/>
              </a:rPr>
              <a:t>(Grafisch oder via Nachricht)</a:t>
            </a:r>
          </a:p>
          <a:p>
            <a:r>
              <a:rPr lang="de-CH" dirty="0">
                <a:latin typeface="Manrope Light" pitchFamily="2" charset="0"/>
              </a:rPr>
              <a:t>…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3B993EEB-358F-0EF8-F841-815A5440CC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800" y="6414479"/>
            <a:ext cx="11336349" cy="385292"/>
          </a:xfrm>
        </p:spPr>
        <p:txBody>
          <a:bodyPr/>
          <a:lstStyle/>
          <a:p>
            <a:r>
              <a:rPr lang="de-CH" dirty="0">
                <a:latin typeface="Manrope Light" pitchFamily="2" charset="0"/>
              </a:rPr>
              <a:t>Bedürfnisse</a:t>
            </a:r>
            <a:r>
              <a:rPr lang="de-CH" b="1" dirty="0">
                <a:latin typeface="Manrope Light" pitchFamily="2" charset="0"/>
              </a:rPr>
              <a:t> </a:t>
            </a:r>
            <a:r>
              <a:rPr lang="de-CH" dirty="0">
                <a:latin typeface="Manrope Light" pitchFamily="2" charset="0"/>
              </a:rPr>
              <a:t>| Vor-/Nachteile | Umsetzung | Aktueller Stand | Live Demo | </a:t>
            </a:r>
            <a:r>
              <a:rPr lang="de-CH" b="1" dirty="0">
                <a:latin typeface="Manrope Light" pitchFamily="2" charset="0"/>
              </a:rPr>
              <a:t>Weiterentwicklung</a:t>
            </a:r>
          </a:p>
        </p:txBody>
      </p:sp>
    </p:spTree>
    <p:extLst>
      <p:ext uri="{BB962C8B-B14F-4D97-AF65-F5344CB8AC3E}">
        <p14:creationId xmlns:p14="http://schemas.microsoft.com/office/powerpoint/2010/main" val="422217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F6D7D-8FD2-B875-D587-DAA96E43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2751148"/>
            <a:ext cx="11160000" cy="644056"/>
          </a:xfrm>
        </p:spPr>
        <p:txBody>
          <a:bodyPr/>
          <a:lstStyle/>
          <a:p>
            <a:r>
              <a:rPr lang="de-CH" dirty="0">
                <a:latin typeface="AmpleSoft Pro Medium" panose="02000000000000000000" pitchFamily="50" charset="0"/>
              </a:rPr>
              <a:t>FRAGEN</a:t>
            </a:r>
          </a:p>
        </p:txBody>
      </p:sp>
      <p:pic>
        <p:nvPicPr>
          <p:cNvPr id="5" name="Picture 4" descr="Führung durch Fragen – die 5 besten Tipps">
            <a:hlinkClick r:id="rId3"/>
            <a:extLst>
              <a:ext uri="{FF2B5EF4-FFF2-40B4-BE49-F238E27FC236}">
                <a16:creationId xmlns:a16="http://schemas.microsoft.com/office/drawing/2014/main" id="{4B0521A7-1844-0742-FD59-AC72DC5CF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r="2" b="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agen zum Thema: &quot;Kennenlernen&quot;. Hier erhältst du Antworten!">
            <a:hlinkClick r:id="rId5"/>
            <a:extLst>
              <a:ext uri="{FF2B5EF4-FFF2-40B4-BE49-F238E27FC236}">
                <a16:creationId xmlns:a16="http://schemas.microsoft.com/office/drawing/2014/main" id="{573EC2C7-3524-0860-2A98-FBFF79ACA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r="19762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79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HB_A12 Präsentation_MeisserGEO_Vorlage.potx" id="{C9D9F726-BF7F-4B02-89B0-AF8EFEF9885D}" vid="{9DBAEEFD-E505-4212-822B-3EC90C06C78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f6aa767d-f0d2-4ba2-b864-2b2da3163049" Revision="1" Stencil="System.MyShapes" StencilVersion="1.0"/>
</Control>
</file>

<file path=customXml/itemProps1.xml><?xml version="1.0" encoding="utf-8"?>
<ds:datastoreItem xmlns:ds="http://schemas.openxmlformats.org/officeDocument/2006/customXml" ds:itemID="{73722938-79D3-4657-9DAD-CB4AF43A6B5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VHB_A12 Präsentation_MeisserGEO_Vorlage</Template>
  <TotalTime>0</TotalTime>
  <Words>388</Words>
  <Application>Microsoft Office PowerPoint</Application>
  <PresentationFormat>Breitbild</PresentationFormat>
  <Paragraphs>81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AmpleSoft Pro Medium</vt:lpstr>
      <vt:lpstr>Arial</vt:lpstr>
      <vt:lpstr>Calibri</vt:lpstr>
      <vt:lpstr>Manrope Light</vt:lpstr>
      <vt:lpstr>Office</vt:lpstr>
      <vt:lpstr>WARTUNGSPLANUNG  VIA MAPEDIT</vt:lpstr>
      <vt:lpstr>ANFRAGE / BEDÜRFNIS</vt:lpstr>
      <vt:lpstr>VOR-/NACHTEILE</vt:lpstr>
      <vt:lpstr>UMSETZUNG - DATENMODELL</vt:lpstr>
      <vt:lpstr>UMSETZUNG - MAPEDIT</vt:lpstr>
      <vt:lpstr>AKTUELLER STAND</vt:lpstr>
      <vt:lpstr>LIVE DEMO</vt:lpstr>
      <vt:lpstr>WEITERENTWICKLUNG</vt:lpstr>
      <vt:lpstr>FRAGEN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</dc:title>
  <dc:creator>Huber Marc</dc:creator>
  <cp:lastModifiedBy>Huber Marc</cp:lastModifiedBy>
  <cp:revision>1</cp:revision>
  <dcterms:created xsi:type="dcterms:W3CDTF">2023-02-20T15:45:30Z</dcterms:created>
  <dcterms:modified xsi:type="dcterms:W3CDTF">2023-03-03T06:34:00Z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\\meisser-geo.ch\DFS\QM\VHB\A-Korrespondenz\Präsentation_MVAG_Vorlage.potx</vt:lpwstr>
  </property>
</Properties>
</file>